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9" r:id="rId3"/>
    <p:sldId id="257" r:id="rId4"/>
    <p:sldId id="258" r:id="rId5"/>
    <p:sldId id="259" r:id="rId6"/>
    <p:sldId id="261" r:id="rId7"/>
    <p:sldId id="260" r:id="rId8"/>
    <p:sldId id="264" r:id="rId9"/>
    <p:sldId id="262" r:id="rId10"/>
    <p:sldId id="265" r:id="rId11"/>
    <p:sldId id="263" r:id="rId12"/>
    <p:sldId id="266" r:id="rId13"/>
    <p:sldId id="267" r:id="rId14"/>
    <p:sldId id="270" r:id="rId15"/>
    <p:sldId id="271" r:id="rId16"/>
  </p:sldIdLst>
  <p:sldSz cx="9144000" cy="6858000" type="screen4x3"/>
  <p:notesSz cx="6805613" cy="99441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8A9"/>
    <a:srgbClr val="83B8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4660"/>
  </p:normalViewPr>
  <p:slideViewPr>
    <p:cSldViewPr snapToGrid="0" snapToObjects="1">
      <p:cViewPr varScale="1">
        <p:scale>
          <a:sx n="75" d="100"/>
          <a:sy n="75" d="100"/>
        </p:scale>
        <p:origin x="846" y="5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2" d="100"/>
          <a:sy n="102" d="100"/>
        </p:scale>
        <p:origin x="352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79061-C42C-4181-AB0C-9EAB91839E48}" type="doc">
      <dgm:prSet loTypeId="urn:microsoft.com/office/officeart/2005/8/layout/process1" loCatId="process" qsTypeId="urn:microsoft.com/office/officeart/2005/8/quickstyle/simple1" qsCatId="simple" csTypeId="urn:microsoft.com/office/officeart/2005/8/colors/accent1_2" csCatId="accent1" phldr="1"/>
      <dgm:spPr/>
    </dgm:pt>
    <dgm:pt modelId="{DE2E2A75-8903-4FED-9FDA-FB77D54721AF}">
      <dgm:prSet phldrT="[Tekst]" custT="1"/>
      <dgm:spPr>
        <a:solidFill>
          <a:schemeClr val="bg1">
            <a:lumMod val="85000"/>
          </a:schemeClr>
        </a:solidFill>
        <a:ln>
          <a:solidFill>
            <a:schemeClr val="bg1">
              <a:lumMod val="50000"/>
            </a:schemeClr>
          </a:solidFill>
        </a:ln>
      </dgm:spPr>
      <dgm:t>
        <a:bodyPr/>
        <a:lstStyle/>
        <a:p>
          <a:r>
            <a:rPr lang="nb-NO" sz="1600" dirty="0" smtClean="0">
              <a:solidFill>
                <a:schemeClr val="tx1"/>
              </a:solidFill>
              <a:latin typeface="Cambria" panose="02040503050406030204" pitchFamily="18" charset="0"/>
            </a:rPr>
            <a:t>Tilført ny kunnskap </a:t>
          </a:r>
          <a:endParaRPr lang="nb-NO" sz="1600" dirty="0">
            <a:solidFill>
              <a:schemeClr val="tx1"/>
            </a:solidFill>
          </a:endParaRPr>
        </a:p>
      </dgm:t>
    </dgm:pt>
    <dgm:pt modelId="{F8F3EC34-63C6-41F9-BD59-75BE65DBB002}" type="parTrans" cxnId="{A7E9BF1C-401E-4065-B933-C1574B9DBDD5}">
      <dgm:prSet/>
      <dgm:spPr/>
      <dgm:t>
        <a:bodyPr/>
        <a:lstStyle/>
        <a:p>
          <a:endParaRPr lang="nb-NO"/>
        </a:p>
      </dgm:t>
    </dgm:pt>
    <dgm:pt modelId="{A08CE8DA-6FD2-4E84-B9A7-79275E567CF3}" type="sibTrans" cxnId="{A7E9BF1C-401E-4065-B933-C1574B9DBDD5}">
      <dgm:prSet/>
      <dgm:spPr>
        <a:solidFill>
          <a:schemeClr val="accent5">
            <a:lumMod val="20000"/>
            <a:lumOff val="80000"/>
          </a:schemeClr>
        </a:solidFill>
      </dgm:spPr>
      <dgm:t>
        <a:bodyPr/>
        <a:lstStyle/>
        <a:p>
          <a:endParaRPr lang="nb-NO"/>
        </a:p>
      </dgm:t>
    </dgm:pt>
    <dgm:pt modelId="{EE5E81D0-44F6-440F-965B-95ECBD7E64DA}">
      <dgm:prSet phldrT="[Tekst]" custT="1"/>
      <dgm:spPr>
        <a:noFill/>
        <a:ln>
          <a:solidFill>
            <a:schemeClr val="bg1">
              <a:lumMod val="85000"/>
            </a:schemeClr>
          </a:solidFill>
        </a:ln>
      </dgm:spPr>
      <dgm:t>
        <a:bodyPr/>
        <a:lstStyle/>
        <a:p>
          <a:r>
            <a:rPr lang="nb-NO" sz="1600" dirty="0" smtClean="0">
              <a:solidFill>
                <a:schemeClr val="bg1">
                  <a:lumMod val="65000"/>
                </a:schemeClr>
              </a:solidFill>
              <a:latin typeface="Cambria" panose="02040503050406030204" pitchFamily="18" charset="0"/>
            </a:rPr>
            <a:t>Bevisst sammenhenger </a:t>
          </a:r>
        </a:p>
      </dgm:t>
    </dgm:pt>
    <dgm:pt modelId="{2E98625A-2F97-4674-867A-0BD4BAD2C6CD}" type="parTrans" cxnId="{72AD6259-702B-4CBE-BA09-45FC8F16A428}">
      <dgm:prSet/>
      <dgm:spPr/>
      <dgm:t>
        <a:bodyPr/>
        <a:lstStyle/>
        <a:p>
          <a:endParaRPr lang="nb-NO"/>
        </a:p>
      </dgm:t>
    </dgm:pt>
    <dgm:pt modelId="{144160A2-9F49-478F-A102-1935945CE4D7}" type="sibTrans" cxnId="{72AD6259-702B-4CBE-BA09-45FC8F16A428}">
      <dgm:prSet/>
      <dgm:spPr>
        <a:solidFill>
          <a:schemeClr val="accent5">
            <a:lumMod val="20000"/>
            <a:lumOff val="80000"/>
          </a:schemeClr>
        </a:solidFill>
      </dgm:spPr>
      <dgm:t>
        <a:bodyPr/>
        <a:lstStyle/>
        <a:p>
          <a:endParaRPr lang="nb-NO"/>
        </a:p>
      </dgm:t>
    </dgm:pt>
    <dgm:pt modelId="{3F1C74A3-7C21-4739-B463-384576B89923}">
      <dgm:prSet phldrT="[Tekst]" custT="1"/>
      <dgm:spPr>
        <a:noFill/>
        <a:ln>
          <a:solidFill>
            <a:schemeClr val="bg1">
              <a:lumMod val="85000"/>
            </a:schemeClr>
          </a:solidFill>
        </a:ln>
      </dgm:spPr>
      <dgm:t>
        <a:bodyPr/>
        <a:lstStyle/>
        <a:p>
          <a:r>
            <a:rPr lang="nb-NO" sz="1600" dirty="0" smtClean="0">
              <a:solidFill>
                <a:schemeClr val="bg1">
                  <a:lumMod val="65000"/>
                </a:schemeClr>
              </a:solidFill>
              <a:latin typeface="Cambria" panose="02040503050406030204" pitchFamily="18" charset="0"/>
            </a:rPr>
            <a:t>Trygg i rollen</a:t>
          </a:r>
          <a:endParaRPr lang="nb-NO" sz="1600" dirty="0">
            <a:solidFill>
              <a:schemeClr val="bg1">
                <a:lumMod val="65000"/>
              </a:schemeClr>
            </a:solidFill>
          </a:endParaRPr>
        </a:p>
      </dgm:t>
    </dgm:pt>
    <dgm:pt modelId="{3F376C9F-46FD-40FD-BAA2-EAC298A03CE5}" type="parTrans" cxnId="{232B04D1-1BC5-4EB3-B0A6-65355DEC8D2C}">
      <dgm:prSet/>
      <dgm:spPr/>
      <dgm:t>
        <a:bodyPr/>
        <a:lstStyle/>
        <a:p>
          <a:endParaRPr lang="nb-NO"/>
        </a:p>
      </dgm:t>
    </dgm:pt>
    <dgm:pt modelId="{51ADF831-45AE-4994-937F-48E5D6CE6937}" type="sibTrans" cxnId="{232B04D1-1BC5-4EB3-B0A6-65355DEC8D2C}">
      <dgm:prSet/>
      <dgm:spPr/>
      <dgm:t>
        <a:bodyPr/>
        <a:lstStyle/>
        <a:p>
          <a:endParaRPr lang="nb-NO"/>
        </a:p>
      </dgm:t>
    </dgm:pt>
    <dgm:pt modelId="{153FDAB4-FF2C-4840-BAF7-22C954ACAF20}" type="pres">
      <dgm:prSet presAssocID="{3EB79061-C42C-4181-AB0C-9EAB91839E48}" presName="Name0" presStyleCnt="0">
        <dgm:presLayoutVars>
          <dgm:dir/>
          <dgm:resizeHandles val="exact"/>
        </dgm:presLayoutVars>
      </dgm:prSet>
      <dgm:spPr/>
    </dgm:pt>
    <dgm:pt modelId="{26653119-19FE-413C-8E41-731B8EF648BE}" type="pres">
      <dgm:prSet presAssocID="{DE2E2A75-8903-4FED-9FDA-FB77D54721AF}" presName="node" presStyleLbl="node1" presStyleIdx="0" presStyleCnt="3">
        <dgm:presLayoutVars>
          <dgm:bulletEnabled val="1"/>
        </dgm:presLayoutVars>
      </dgm:prSet>
      <dgm:spPr/>
      <dgm:t>
        <a:bodyPr/>
        <a:lstStyle/>
        <a:p>
          <a:endParaRPr lang="nb-NO"/>
        </a:p>
      </dgm:t>
    </dgm:pt>
    <dgm:pt modelId="{920C687C-3D3D-4A87-A38A-C106B3506D87}" type="pres">
      <dgm:prSet presAssocID="{A08CE8DA-6FD2-4E84-B9A7-79275E567CF3}" presName="sibTrans" presStyleLbl="sibTrans2D1" presStyleIdx="0" presStyleCnt="2"/>
      <dgm:spPr>
        <a:prstGeom prst="flowChartTerminator">
          <a:avLst/>
        </a:prstGeom>
      </dgm:spPr>
      <dgm:t>
        <a:bodyPr/>
        <a:lstStyle/>
        <a:p>
          <a:endParaRPr lang="nb-NO"/>
        </a:p>
      </dgm:t>
    </dgm:pt>
    <dgm:pt modelId="{D6B915D2-7F99-4A8A-A428-1279D0050315}" type="pres">
      <dgm:prSet presAssocID="{A08CE8DA-6FD2-4E84-B9A7-79275E567CF3}" presName="connectorText" presStyleLbl="sibTrans2D1" presStyleIdx="0" presStyleCnt="2"/>
      <dgm:spPr/>
      <dgm:t>
        <a:bodyPr/>
        <a:lstStyle/>
        <a:p>
          <a:endParaRPr lang="nb-NO"/>
        </a:p>
      </dgm:t>
    </dgm:pt>
    <dgm:pt modelId="{314AECCD-7845-405F-B15F-5FB59AF4B17F}" type="pres">
      <dgm:prSet presAssocID="{EE5E81D0-44F6-440F-965B-95ECBD7E64DA}" presName="node" presStyleLbl="node1" presStyleIdx="1" presStyleCnt="3">
        <dgm:presLayoutVars>
          <dgm:bulletEnabled val="1"/>
        </dgm:presLayoutVars>
      </dgm:prSet>
      <dgm:spPr/>
      <dgm:t>
        <a:bodyPr/>
        <a:lstStyle/>
        <a:p>
          <a:endParaRPr lang="nb-NO"/>
        </a:p>
      </dgm:t>
    </dgm:pt>
    <dgm:pt modelId="{F8A16660-99C1-454D-AD2D-A279EFAC3ADC}" type="pres">
      <dgm:prSet presAssocID="{144160A2-9F49-478F-A102-1935945CE4D7}" presName="sibTrans" presStyleLbl="sibTrans2D1" presStyleIdx="1" presStyleCnt="2"/>
      <dgm:spPr>
        <a:prstGeom prst="flowChartTerminator">
          <a:avLst/>
        </a:prstGeom>
      </dgm:spPr>
      <dgm:t>
        <a:bodyPr/>
        <a:lstStyle/>
        <a:p>
          <a:endParaRPr lang="nb-NO"/>
        </a:p>
      </dgm:t>
    </dgm:pt>
    <dgm:pt modelId="{A3D00585-5C33-4FB0-8E2B-09414CCC3FFF}" type="pres">
      <dgm:prSet presAssocID="{144160A2-9F49-478F-A102-1935945CE4D7}" presName="connectorText" presStyleLbl="sibTrans2D1" presStyleIdx="1" presStyleCnt="2"/>
      <dgm:spPr/>
      <dgm:t>
        <a:bodyPr/>
        <a:lstStyle/>
        <a:p>
          <a:endParaRPr lang="nb-NO"/>
        </a:p>
      </dgm:t>
    </dgm:pt>
    <dgm:pt modelId="{17C28AED-9A16-447F-878F-D4EF216FA247}" type="pres">
      <dgm:prSet presAssocID="{3F1C74A3-7C21-4739-B463-384576B89923}" presName="node" presStyleLbl="node1" presStyleIdx="2" presStyleCnt="3">
        <dgm:presLayoutVars>
          <dgm:bulletEnabled val="1"/>
        </dgm:presLayoutVars>
      </dgm:prSet>
      <dgm:spPr/>
      <dgm:t>
        <a:bodyPr/>
        <a:lstStyle/>
        <a:p>
          <a:endParaRPr lang="nb-NO"/>
        </a:p>
      </dgm:t>
    </dgm:pt>
  </dgm:ptLst>
  <dgm:cxnLst>
    <dgm:cxn modelId="{AFA9E341-FD81-4F0B-940F-74F21B12E84D}" type="presOf" srcId="{144160A2-9F49-478F-A102-1935945CE4D7}" destId="{A3D00585-5C33-4FB0-8E2B-09414CCC3FFF}" srcOrd="1" destOrd="0" presId="urn:microsoft.com/office/officeart/2005/8/layout/process1"/>
    <dgm:cxn modelId="{D7F51EF6-8763-4A57-9007-055609C7E71C}" type="presOf" srcId="{EE5E81D0-44F6-440F-965B-95ECBD7E64DA}" destId="{314AECCD-7845-405F-B15F-5FB59AF4B17F}" srcOrd="0" destOrd="0" presId="urn:microsoft.com/office/officeart/2005/8/layout/process1"/>
    <dgm:cxn modelId="{232B04D1-1BC5-4EB3-B0A6-65355DEC8D2C}" srcId="{3EB79061-C42C-4181-AB0C-9EAB91839E48}" destId="{3F1C74A3-7C21-4739-B463-384576B89923}" srcOrd="2" destOrd="0" parTransId="{3F376C9F-46FD-40FD-BAA2-EAC298A03CE5}" sibTransId="{51ADF831-45AE-4994-937F-48E5D6CE6937}"/>
    <dgm:cxn modelId="{1A46732D-4017-41D0-9289-63C4C846EB61}" type="presOf" srcId="{3EB79061-C42C-4181-AB0C-9EAB91839E48}" destId="{153FDAB4-FF2C-4840-BAF7-22C954ACAF20}" srcOrd="0" destOrd="0" presId="urn:microsoft.com/office/officeart/2005/8/layout/process1"/>
    <dgm:cxn modelId="{A7E9BF1C-401E-4065-B933-C1574B9DBDD5}" srcId="{3EB79061-C42C-4181-AB0C-9EAB91839E48}" destId="{DE2E2A75-8903-4FED-9FDA-FB77D54721AF}" srcOrd="0" destOrd="0" parTransId="{F8F3EC34-63C6-41F9-BD59-75BE65DBB002}" sibTransId="{A08CE8DA-6FD2-4E84-B9A7-79275E567CF3}"/>
    <dgm:cxn modelId="{72AD6259-702B-4CBE-BA09-45FC8F16A428}" srcId="{3EB79061-C42C-4181-AB0C-9EAB91839E48}" destId="{EE5E81D0-44F6-440F-965B-95ECBD7E64DA}" srcOrd="1" destOrd="0" parTransId="{2E98625A-2F97-4674-867A-0BD4BAD2C6CD}" sibTransId="{144160A2-9F49-478F-A102-1935945CE4D7}"/>
    <dgm:cxn modelId="{10CC5A9B-9D82-4DBA-BF5D-D61EA59A7C33}" type="presOf" srcId="{A08CE8DA-6FD2-4E84-B9A7-79275E567CF3}" destId="{920C687C-3D3D-4A87-A38A-C106B3506D87}" srcOrd="0" destOrd="0" presId="urn:microsoft.com/office/officeart/2005/8/layout/process1"/>
    <dgm:cxn modelId="{353E1D2F-BC4F-443C-B87D-E5A4275CBA3C}" type="presOf" srcId="{144160A2-9F49-478F-A102-1935945CE4D7}" destId="{F8A16660-99C1-454D-AD2D-A279EFAC3ADC}" srcOrd="0" destOrd="0" presId="urn:microsoft.com/office/officeart/2005/8/layout/process1"/>
    <dgm:cxn modelId="{3EF5C519-DB7A-42C7-BA29-38F34C6555E0}" type="presOf" srcId="{A08CE8DA-6FD2-4E84-B9A7-79275E567CF3}" destId="{D6B915D2-7F99-4A8A-A428-1279D0050315}" srcOrd="1" destOrd="0" presId="urn:microsoft.com/office/officeart/2005/8/layout/process1"/>
    <dgm:cxn modelId="{3E48ECF4-6EA3-411D-8CAA-45D9C8E6830C}" type="presOf" srcId="{DE2E2A75-8903-4FED-9FDA-FB77D54721AF}" destId="{26653119-19FE-413C-8E41-731B8EF648BE}" srcOrd="0" destOrd="0" presId="urn:microsoft.com/office/officeart/2005/8/layout/process1"/>
    <dgm:cxn modelId="{862EC577-10D1-419F-8B9B-A37BCB58FFF5}" type="presOf" srcId="{3F1C74A3-7C21-4739-B463-384576B89923}" destId="{17C28AED-9A16-447F-878F-D4EF216FA247}" srcOrd="0" destOrd="0" presId="urn:microsoft.com/office/officeart/2005/8/layout/process1"/>
    <dgm:cxn modelId="{C780DFC4-3E6F-472E-BDC3-608F29EFEC3D}" type="presParOf" srcId="{153FDAB4-FF2C-4840-BAF7-22C954ACAF20}" destId="{26653119-19FE-413C-8E41-731B8EF648BE}" srcOrd="0" destOrd="0" presId="urn:microsoft.com/office/officeart/2005/8/layout/process1"/>
    <dgm:cxn modelId="{9CC337CB-F158-4802-AE0D-27AADEA80272}" type="presParOf" srcId="{153FDAB4-FF2C-4840-BAF7-22C954ACAF20}" destId="{920C687C-3D3D-4A87-A38A-C106B3506D87}" srcOrd="1" destOrd="0" presId="urn:microsoft.com/office/officeart/2005/8/layout/process1"/>
    <dgm:cxn modelId="{D7EA8177-B678-46E6-B4E0-3333B9274BFD}" type="presParOf" srcId="{920C687C-3D3D-4A87-A38A-C106B3506D87}" destId="{D6B915D2-7F99-4A8A-A428-1279D0050315}" srcOrd="0" destOrd="0" presId="urn:microsoft.com/office/officeart/2005/8/layout/process1"/>
    <dgm:cxn modelId="{104B183D-2CD0-4FAB-A661-41E8DE2E3C17}" type="presParOf" srcId="{153FDAB4-FF2C-4840-BAF7-22C954ACAF20}" destId="{314AECCD-7845-405F-B15F-5FB59AF4B17F}" srcOrd="2" destOrd="0" presId="urn:microsoft.com/office/officeart/2005/8/layout/process1"/>
    <dgm:cxn modelId="{FF694AEE-D99C-436F-BC8B-FA259CC414D8}" type="presParOf" srcId="{153FDAB4-FF2C-4840-BAF7-22C954ACAF20}" destId="{F8A16660-99C1-454D-AD2D-A279EFAC3ADC}" srcOrd="3" destOrd="0" presId="urn:microsoft.com/office/officeart/2005/8/layout/process1"/>
    <dgm:cxn modelId="{0E172A5F-2BAD-44E7-A145-80BC737F4952}" type="presParOf" srcId="{F8A16660-99C1-454D-AD2D-A279EFAC3ADC}" destId="{A3D00585-5C33-4FB0-8E2B-09414CCC3FFF}" srcOrd="0" destOrd="0" presId="urn:microsoft.com/office/officeart/2005/8/layout/process1"/>
    <dgm:cxn modelId="{DEF789DE-DCCA-44D9-8F0A-D30BF50B7C2F}" type="presParOf" srcId="{153FDAB4-FF2C-4840-BAF7-22C954ACAF20}" destId="{17C28AED-9A16-447F-878F-D4EF216FA24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B79061-C42C-4181-AB0C-9EAB91839E48}" type="doc">
      <dgm:prSet loTypeId="urn:microsoft.com/office/officeart/2005/8/layout/process1" loCatId="process" qsTypeId="urn:microsoft.com/office/officeart/2005/8/quickstyle/simple1" qsCatId="simple" csTypeId="urn:microsoft.com/office/officeart/2005/8/colors/accent1_2" csCatId="accent1" phldr="1"/>
      <dgm:spPr/>
    </dgm:pt>
    <dgm:pt modelId="{DE2E2A75-8903-4FED-9FDA-FB77D54721AF}">
      <dgm:prSet phldrT="[Tekst]" custT="1"/>
      <dgm:spPr>
        <a:solidFill>
          <a:schemeClr val="bg1">
            <a:lumMod val="85000"/>
          </a:schemeClr>
        </a:solidFill>
        <a:ln>
          <a:solidFill>
            <a:schemeClr val="bg1">
              <a:lumMod val="50000"/>
            </a:schemeClr>
          </a:solidFill>
        </a:ln>
      </dgm:spPr>
      <dgm:t>
        <a:bodyPr/>
        <a:lstStyle/>
        <a:p>
          <a:r>
            <a:rPr lang="nb-NO" sz="1600" dirty="0" smtClean="0">
              <a:solidFill>
                <a:schemeClr val="tx1"/>
              </a:solidFill>
              <a:latin typeface="Cambria" panose="02040503050406030204" pitchFamily="18" charset="0"/>
            </a:rPr>
            <a:t>Tilført ny kunnskap </a:t>
          </a:r>
          <a:endParaRPr lang="nb-NO" sz="1600" dirty="0">
            <a:solidFill>
              <a:schemeClr val="tx1"/>
            </a:solidFill>
          </a:endParaRPr>
        </a:p>
      </dgm:t>
    </dgm:pt>
    <dgm:pt modelId="{F8F3EC34-63C6-41F9-BD59-75BE65DBB002}" type="parTrans" cxnId="{A7E9BF1C-401E-4065-B933-C1574B9DBDD5}">
      <dgm:prSet/>
      <dgm:spPr/>
      <dgm:t>
        <a:bodyPr/>
        <a:lstStyle/>
        <a:p>
          <a:endParaRPr lang="nb-NO"/>
        </a:p>
      </dgm:t>
    </dgm:pt>
    <dgm:pt modelId="{A08CE8DA-6FD2-4E84-B9A7-79275E567CF3}" type="sibTrans" cxnId="{A7E9BF1C-401E-4065-B933-C1574B9DBDD5}">
      <dgm:prSet/>
      <dgm:spPr>
        <a:solidFill>
          <a:schemeClr val="accent5">
            <a:lumMod val="20000"/>
            <a:lumOff val="80000"/>
          </a:schemeClr>
        </a:solidFill>
      </dgm:spPr>
      <dgm:t>
        <a:bodyPr/>
        <a:lstStyle/>
        <a:p>
          <a:endParaRPr lang="nb-NO"/>
        </a:p>
      </dgm:t>
    </dgm:pt>
    <dgm:pt modelId="{EE5E81D0-44F6-440F-965B-95ECBD7E64DA}">
      <dgm:prSet phldrT="[Tekst]" custT="1"/>
      <dgm:spPr>
        <a:noFill/>
        <a:ln>
          <a:solidFill>
            <a:schemeClr val="bg1">
              <a:lumMod val="85000"/>
            </a:schemeClr>
          </a:solidFill>
        </a:ln>
      </dgm:spPr>
      <dgm:t>
        <a:bodyPr/>
        <a:lstStyle/>
        <a:p>
          <a:r>
            <a:rPr lang="nb-NO" sz="1600" dirty="0" smtClean="0">
              <a:solidFill>
                <a:schemeClr val="bg1">
                  <a:lumMod val="65000"/>
                </a:schemeClr>
              </a:solidFill>
              <a:latin typeface="Cambria" panose="02040503050406030204" pitchFamily="18" charset="0"/>
            </a:rPr>
            <a:t>Bevisst sammenhenger </a:t>
          </a:r>
        </a:p>
      </dgm:t>
    </dgm:pt>
    <dgm:pt modelId="{2E98625A-2F97-4674-867A-0BD4BAD2C6CD}" type="parTrans" cxnId="{72AD6259-702B-4CBE-BA09-45FC8F16A428}">
      <dgm:prSet/>
      <dgm:spPr/>
      <dgm:t>
        <a:bodyPr/>
        <a:lstStyle/>
        <a:p>
          <a:endParaRPr lang="nb-NO"/>
        </a:p>
      </dgm:t>
    </dgm:pt>
    <dgm:pt modelId="{144160A2-9F49-478F-A102-1935945CE4D7}" type="sibTrans" cxnId="{72AD6259-702B-4CBE-BA09-45FC8F16A428}">
      <dgm:prSet/>
      <dgm:spPr>
        <a:solidFill>
          <a:schemeClr val="accent5">
            <a:lumMod val="20000"/>
            <a:lumOff val="80000"/>
          </a:schemeClr>
        </a:solidFill>
      </dgm:spPr>
      <dgm:t>
        <a:bodyPr/>
        <a:lstStyle/>
        <a:p>
          <a:endParaRPr lang="nb-NO"/>
        </a:p>
      </dgm:t>
    </dgm:pt>
    <dgm:pt modelId="{3F1C74A3-7C21-4739-B463-384576B89923}">
      <dgm:prSet phldrT="[Tekst]" custT="1"/>
      <dgm:spPr>
        <a:noFill/>
        <a:ln>
          <a:solidFill>
            <a:schemeClr val="bg1">
              <a:lumMod val="85000"/>
            </a:schemeClr>
          </a:solidFill>
        </a:ln>
      </dgm:spPr>
      <dgm:t>
        <a:bodyPr/>
        <a:lstStyle/>
        <a:p>
          <a:r>
            <a:rPr lang="nb-NO" sz="1600" dirty="0" smtClean="0">
              <a:solidFill>
                <a:schemeClr val="bg1">
                  <a:lumMod val="65000"/>
                </a:schemeClr>
              </a:solidFill>
              <a:latin typeface="Cambria" panose="02040503050406030204" pitchFamily="18" charset="0"/>
            </a:rPr>
            <a:t>Trygg i rollen</a:t>
          </a:r>
          <a:endParaRPr lang="nb-NO" sz="1600" dirty="0">
            <a:solidFill>
              <a:schemeClr val="bg1">
                <a:lumMod val="65000"/>
              </a:schemeClr>
            </a:solidFill>
          </a:endParaRPr>
        </a:p>
      </dgm:t>
    </dgm:pt>
    <dgm:pt modelId="{3F376C9F-46FD-40FD-BAA2-EAC298A03CE5}" type="parTrans" cxnId="{232B04D1-1BC5-4EB3-B0A6-65355DEC8D2C}">
      <dgm:prSet/>
      <dgm:spPr/>
      <dgm:t>
        <a:bodyPr/>
        <a:lstStyle/>
        <a:p>
          <a:endParaRPr lang="nb-NO"/>
        </a:p>
      </dgm:t>
    </dgm:pt>
    <dgm:pt modelId="{51ADF831-45AE-4994-937F-48E5D6CE6937}" type="sibTrans" cxnId="{232B04D1-1BC5-4EB3-B0A6-65355DEC8D2C}">
      <dgm:prSet/>
      <dgm:spPr/>
      <dgm:t>
        <a:bodyPr/>
        <a:lstStyle/>
        <a:p>
          <a:endParaRPr lang="nb-NO"/>
        </a:p>
      </dgm:t>
    </dgm:pt>
    <dgm:pt modelId="{153FDAB4-FF2C-4840-BAF7-22C954ACAF20}" type="pres">
      <dgm:prSet presAssocID="{3EB79061-C42C-4181-AB0C-9EAB91839E48}" presName="Name0" presStyleCnt="0">
        <dgm:presLayoutVars>
          <dgm:dir/>
          <dgm:resizeHandles val="exact"/>
        </dgm:presLayoutVars>
      </dgm:prSet>
      <dgm:spPr/>
    </dgm:pt>
    <dgm:pt modelId="{26653119-19FE-413C-8E41-731B8EF648BE}" type="pres">
      <dgm:prSet presAssocID="{DE2E2A75-8903-4FED-9FDA-FB77D54721AF}" presName="node" presStyleLbl="node1" presStyleIdx="0" presStyleCnt="3">
        <dgm:presLayoutVars>
          <dgm:bulletEnabled val="1"/>
        </dgm:presLayoutVars>
      </dgm:prSet>
      <dgm:spPr/>
      <dgm:t>
        <a:bodyPr/>
        <a:lstStyle/>
        <a:p>
          <a:endParaRPr lang="nb-NO"/>
        </a:p>
      </dgm:t>
    </dgm:pt>
    <dgm:pt modelId="{920C687C-3D3D-4A87-A38A-C106B3506D87}" type="pres">
      <dgm:prSet presAssocID="{A08CE8DA-6FD2-4E84-B9A7-79275E567CF3}" presName="sibTrans" presStyleLbl="sibTrans2D1" presStyleIdx="0" presStyleCnt="2"/>
      <dgm:spPr>
        <a:prstGeom prst="flowChartTerminator">
          <a:avLst/>
        </a:prstGeom>
      </dgm:spPr>
      <dgm:t>
        <a:bodyPr/>
        <a:lstStyle/>
        <a:p>
          <a:endParaRPr lang="nb-NO"/>
        </a:p>
      </dgm:t>
    </dgm:pt>
    <dgm:pt modelId="{D6B915D2-7F99-4A8A-A428-1279D0050315}" type="pres">
      <dgm:prSet presAssocID="{A08CE8DA-6FD2-4E84-B9A7-79275E567CF3}" presName="connectorText" presStyleLbl="sibTrans2D1" presStyleIdx="0" presStyleCnt="2"/>
      <dgm:spPr/>
      <dgm:t>
        <a:bodyPr/>
        <a:lstStyle/>
        <a:p>
          <a:endParaRPr lang="nb-NO"/>
        </a:p>
      </dgm:t>
    </dgm:pt>
    <dgm:pt modelId="{314AECCD-7845-405F-B15F-5FB59AF4B17F}" type="pres">
      <dgm:prSet presAssocID="{EE5E81D0-44F6-440F-965B-95ECBD7E64DA}" presName="node" presStyleLbl="node1" presStyleIdx="1" presStyleCnt="3">
        <dgm:presLayoutVars>
          <dgm:bulletEnabled val="1"/>
        </dgm:presLayoutVars>
      </dgm:prSet>
      <dgm:spPr/>
      <dgm:t>
        <a:bodyPr/>
        <a:lstStyle/>
        <a:p>
          <a:endParaRPr lang="nb-NO"/>
        </a:p>
      </dgm:t>
    </dgm:pt>
    <dgm:pt modelId="{F8A16660-99C1-454D-AD2D-A279EFAC3ADC}" type="pres">
      <dgm:prSet presAssocID="{144160A2-9F49-478F-A102-1935945CE4D7}" presName="sibTrans" presStyleLbl="sibTrans2D1" presStyleIdx="1" presStyleCnt="2"/>
      <dgm:spPr>
        <a:prstGeom prst="flowChartTerminator">
          <a:avLst/>
        </a:prstGeom>
      </dgm:spPr>
      <dgm:t>
        <a:bodyPr/>
        <a:lstStyle/>
        <a:p>
          <a:endParaRPr lang="nb-NO"/>
        </a:p>
      </dgm:t>
    </dgm:pt>
    <dgm:pt modelId="{A3D00585-5C33-4FB0-8E2B-09414CCC3FFF}" type="pres">
      <dgm:prSet presAssocID="{144160A2-9F49-478F-A102-1935945CE4D7}" presName="connectorText" presStyleLbl="sibTrans2D1" presStyleIdx="1" presStyleCnt="2"/>
      <dgm:spPr/>
      <dgm:t>
        <a:bodyPr/>
        <a:lstStyle/>
        <a:p>
          <a:endParaRPr lang="nb-NO"/>
        </a:p>
      </dgm:t>
    </dgm:pt>
    <dgm:pt modelId="{17C28AED-9A16-447F-878F-D4EF216FA247}" type="pres">
      <dgm:prSet presAssocID="{3F1C74A3-7C21-4739-B463-384576B89923}" presName="node" presStyleLbl="node1" presStyleIdx="2" presStyleCnt="3">
        <dgm:presLayoutVars>
          <dgm:bulletEnabled val="1"/>
        </dgm:presLayoutVars>
      </dgm:prSet>
      <dgm:spPr/>
      <dgm:t>
        <a:bodyPr/>
        <a:lstStyle/>
        <a:p>
          <a:endParaRPr lang="nb-NO"/>
        </a:p>
      </dgm:t>
    </dgm:pt>
  </dgm:ptLst>
  <dgm:cxnLst>
    <dgm:cxn modelId="{A7E9BF1C-401E-4065-B933-C1574B9DBDD5}" srcId="{3EB79061-C42C-4181-AB0C-9EAB91839E48}" destId="{DE2E2A75-8903-4FED-9FDA-FB77D54721AF}" srcOrd="0" destOrd="0" parTransId="{F8F3EC34-63C6-41F9-BD59-75BE65DBB002}" sibTransId="{A08CE8DA-6FD2-4E84-B9A7-79275E567CF3}"/>
    <dgm:cxn modelId="{39A0BA8F-3691-4A12-8665-D1181B5F8323}" type="presOf" srcId="{3F1C74A3-7C21-4739-B463-384576B89923}" destId="{17C28AED-9A16-447F-878F-D4EF216FA247}" srcOrd="0" destOrd="0" presId="urn:microsoft.com/office/officeart/2005/8/layout/process1"/>
    <dgm:cxn modelId="{5A79BC9C-A851-4CA9-B2A5-2044D7C9EA2D}" type="presOf" srcId="{144160A2-9F49-478F-A102-1935945CE4D7}" destId="{F8A16660-99C1-454D-AD2D-A279EFAC3ADC}" srcOrd="0" destOrd="0" presId="urn:microsoft.com/office/officeart/2005/8/layout/process1"/>
    <dgm:cxn modelId="{318BC5C6-BE74-4C5D-A540-18399088ED6A}" type="presOf" srcId="{DE2E2A75-8903-4FED-9FDA-FB77D54721AF}" destId="{26653119-19FE-413C-8E41-731B8EF648BE}" srcOrd="0" destOrd="0" presId="urn:microsoft.com/office/officeart/2005/8/layout/process1"/>
    <dgm:cxn modelId="{FBB83B00-BAFB-47D6-BFAF-79FCDDDD438B}" type="presOf" srcId="{EE5E81D0-44F6-440F-965B-95ECBD7E64DA}" destId="{314AECCD-7845-405F-B15F-5FB59AF4B17F}" srcOrd="0" destOrd="0" presId="urn:microsoft.com/office/officeart/2005/8/layout/process1"/>
    <dgm:cxn modelId="{618B92AE-DFD4-4DBA-99AF-141A140D1EFE}" type="presOf" srcId="{3EB79061-C42C-4181-AB0C-9EAB91839E48}" destId="{153FDAB4-FF2C-4840-BAF7-22C954ACAF20}" srcOrd="0" destOrd="0" presId="urn:microsoft.com/office/officeart/2005/8/layout/process1"/>
    <dgm:cxn modelId="{38B7B750-96BE-4882-9557-054E575EB74B}" type="presOf" srcId="{A08CE8DA-6FD2-4E84-B9A7-79275E567CF3}" destId="{D6B915D2-7F99-4A8A-A428-1279D0050315}" srcOrd="1" destOrd="0" presId="urn:microsoft.com/office/officeart/2005/8/layout/process1"/>
    <dgm:cxn modelId="{82DBA980-1379-4D66-80CC-019CC0B88BFC}" type="presOf" srcId="{144160A2-9F49-478F-A102-1935945CE4D7}" destId="{A3D00585-5C33-4FB0-8E2B-09414CCC3FFF}" srcOrd="1" destOrd="0" presId="urn:microsoft.com/office/officeart/2005/8/layout/process1"/>
    <dgm:cxn modelId="{232B04D1-1BC5-4EB3-B0A6-65355DEC8D2C}" srcId="{3EB79061-C42C-4181-AB0C-9EAB91839E48}" destId="{3F1C74A3-7C21-4739-B463-384576B89923}" srcOrd="2" destOrd="0" parTransId="{3F376C9F-46FD-40FD-BAA2-EAC298A03CE5}" sibTransId="{51ADF831-45AE-4994-937F-48E5D6CE6937}"/>
    <dgm:cxn modelId="{532D9BBC-3F4E-4E0C-AF1E-E40C2880B9C2}" type="presOf" srcId="{A08CE8DA-6FD2-4E84-B9A7-79275E567CF3}" destId="{920C687C-3D3D-4A87-A38A-C106B3506D87}" srcOrd="0" destOrd="0" presId="urn:microsoft.com/office/officeart/2005/8/layout/process1"/>
    <dgm:cxn modelId="{72AD6259-702B-4CBE-BA09-45FC8F16A428}" srcId="{3EB79061-C42C-4181-AB0C-9EAB91839E48}" destId="{EE5E81D0-44F6-440F-965B-95ECBD7E64DA}" srcOrd="1" destOrd="0" parTransId="{2E98625A-2F97-4674-867A-0BD4BAD2C6CD}" sibTransId="{144160A2-9F49-478F-A102-1935945CE4D7}"/>
    <dgm:cxn modelId="{780C7ED6-0FD0-4CFA-AFBA-FE4ECEB38B54}" type="presParOf" srcId="{153FDAB4-FF2C-4840-BAF7-22C954ACAF20}" destId="{26653119-19FE-413C-8E41-731B8EF648BE}" srcOrd="0" destOrd="0" presId="urn:microsoft.com/office/officeart/2005/8/layout/process1"/>
    <dgm:cxn modelId="{E71AB976-83A2-4A80-BC62-FCA9CD18E97A}" type="presParOf" srcId="{153FDAB4-FF2C-4840-BAF7-22C954ACAF20}" destId="{920C687C-3D3D-4A87-A38A-C106B3506D87}" srcOrd="1" destOrd="0" presId="urn:microsoft.com/office/officeart/2005/8/layout/process1"/>
    <dgm:cxn modelId="{FF065F64-2893-46C0-A5FB-925CEC11F176}" type="presParOf" srcId="{920C687C-3D3D-4A87-A38A-C106B3506D87}" destId="{D6B915D2-7F99-4A8A-A428-1279D0050315}" srcOrd="0" destOrd="0" presId="urn:microsoft.com/office/officeart/2005/8/layout/process1"/>
    <dgm:cxn modelId="{9E8C9191-37AF-4EC7-AEE4-BC6781C719C3}" type="presParOf" srcId="{153FDAB4-FF2C-4840-BAF7-22C954ACAF20}" destId="{314AECCD-7845-405F-B15F-5FB59AF4B17F}" srcOrd="2" destOrd="0" presId="urn:microsoft.com/office/officeart/2005/8/layout/process1"/>
    <dgm:cxn modelId="{F28ABAB4-ED06-4F46-BC84-75E55769B0E2}" type="presParOf" srcId="{153FDAB4-FF2C-4840-BAF7-22C954ACAF20}" destId="{F8A16660-99C1-454D-AD2D-A279EFAC3ADC}" srcOrd="3" destOrd="0" presId="urn:microsoft.com/office/officeart/2005/8/layout/process1"/>
    <dgm:cxn modelId="{6D478199-D493-42A8-AA81-A5FFC3B9974F}" type="presParOf" srcId="{F8A16660-99C1-454D-AD2D-A279EFAC3ADC}" destId="{A3D00585-5C33-4FB0-8E2B-09414CCC3FFF}" srcOrd="0" destOrd="0" presId="urn:microsoft.com/office/officeart/2005/8/layout/process1"/>
    <dgm:cxn modelId="{559EBA1B-A790-4838-8607-89DE9C4DD711}" type="presParOf" srcId="{153FDAB4-FF2C-4840-BAF7-22C954ACAF20}" destId="{17C28AED-9A16-447F-878F-D4EF216FA24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B79061-C42C-4181-AB0C-9EAB91839E48}" type="doc">
      <dgm:prSet loTypeId="urn:microsoft.com/office/officeart/2005/8/layout/process1" loCatId="process" qsTypeId="urn:microsoft.com/office/officeart/2005/8/quickstyle/simple1" qsCatId="simple" csTypeId="urn:microsoft.com/office/officeart/2005/8/colors/accent1_2" csCatId="accent1" phldr="1"/>
      <dgm:spPr/>
    </dgm:pt>
    <dgm:pt modelId="{DE2E2A75-8903-4FED-9FDA-FB77D54721AF}">
      <dgm:prSet phldrT="[Tekst]" custT="1"/>
      <dgm:spPr>
        <a:noFill/>
        <a:ln>
          <a:noFill/>
        </a:ln>
      </dgm:spPr>
      <dgm:t>
        <a:bodyPr/>
        <a:lstStyle/>
        <a:p>
          <a:r>
            <a:rPr lang="nb-NO" sz="1600" dirty="0" smtClean="0">
              <a:solidFill>
                <a:schemeClr val="bg1">
                  <a:lumMod val="65000"/>
                </a:schemeClr>
              </a:solidFill>
              <a:latin typeface="Cambria" panose="02040503050406030204" pitchFamily="18" charset="0"/>
            </a:rPr>
            <a:t>Tilført ny kunnskap </a:t>
          </a:r>
          <a:endParaRPr lang="nb-NO" sz="1600" dirty="0">
            <a:solidFill>
              <a:schemeClr val="bg1">
                <a:lumMod val="65000"/>
              </a:schemeClr>
            </a:solidFill>
          </a:endParaRPr>
        </a:p>
      </dgm:t>
    </dgm:pt>
    <dgm:pt modelId="{F8F3EC34-63C6-41F9-BD59-75BE65DBB002}" type="parTrans" cxnId="{A7E9BF1C-401E-4065-B933-C1574B9DBDD5}">
      <dgm:prSet/>
      <dgm:spPr/>
      <dgm:t>
        <a:bodyPr/>
        <a:lstStyle/>
        <a:p>
          <a:endParaRPr lang="nb-NO"/>
        </a:p>
      </dgm:t>
    </dgm:pt>
    <dgm:pt modelId="{A08CE8DA-6FD2-4E84-B9A7-79275E567CF3}" type="sibTrans" cxnId="{A7E9BF1C-401E-4065-B933-C1574B9DBDD5}">
      <dgm:prSet/>
      <dgm:spPr>
        <a:solidFill>
          <a:schemeClr val="accent5">
            <a:lumMod val="20000"/>
            <a:lumOff val="80000"/>
          </a:schemeClr>
        </a:solidFill>
      </dgm:spPr>
      <dgm:t>
        <a:bodyPr/>
        <a:lstStyle/>
        <a:p>
          <a:endParaRPr lang="nb-NO"/>
        </a:p>
      </dgm:t>
    </dgm:pt>
    <dgm:pt modelId="{EE5E81D0-44F6-440F-965B-95ECBD7E64DA}">
      <dgm:prSet phldrT="[Tekst]" custT="1"/>
      <dgm:spPr>
        <a:solidFill>
          <a:schemeClr val="bg1">
            <a:lumMod val="85000"/>
          </a:schemeClr>
        </a:solidFill>
        <a:ln>
          <a:solidFill>
            <a:schemeClr val="bg1">
              <a:lumMod val="50000"/>
            </a:schemeClr>
          </a:solidFill>
        </a:ln>
      </dgm:spPr>
      <dgm:t>
        <a:bodyPr/>
        <a:lstStyle/>
        <a:p>
          <a:r>
            <a:rPr lang="nb-NO" sz="1600" dirty="0" smtClean="0">
              <a:solidFill>
                <a:schemeClr val="tx1"/>
              </a:solidFill>
              <a:latin typeface="Cambria" panose="02040503050406030204" pitchFamily="18" charset="0"/>
            </a:rPr>
            <a:t>Bevisst sammenhenger </a:t>
          </a:r>
        </a:p>
      </dgm:t>
    </dgm:pt>
    <dgm:pt modelId="{2E98625A-2F97-4674-867A-0BD4BAD2C6CD}" type="parTrans" cxnId="{72AD6259-702B-4CBE-BA09-45FC8F16A428}">
      <dgm:prSet/>
      <dgm:spPr/>
      <dgm:t>
        <a:bodyPr/>
        <a:lstStyle/>
        <a:p>
          <a:endParaRPr lang="nb-NO"/>
        </a:p>
      </dgm:t>
    </dgm:pt>
    <dgm:pt modelId="{144160A2-9F49-478F-A102-1935945CE4D7}" type="sibTrans" cxnId="{72AD6259-702B-4CBE-BA09-45FC8F16A428}">
      <dgm:prSet/>
      <dgm:spPr>
        <a:solidFill>
          <a:schemeClr val="accent5">
            <a:lumMod val="20000"/>
            <a:lumOff val="80000"/>
          </a:schemeClr>
        </a:solidFill>
      </dgm:spPr>
      <dgm:t>
        <a:bodyPr/>
        <a:lstStyle/>
        <a:p>
          <a:endParaRPr lang="nb-NO"/>
        </a:p>
      </dgm:t>
    </dgm:pt>
    <dgm:pt modelId="{3F1C74A3-7C21-4739-B463-384576B89923}">
      <dgm:prSet phldrT="[Tekst]" custT="1"/>
      <dgm:spPr>
        <a:noFill/>
        <a:ln>
          <a:solidFill>
            <a:schemeClr val="bg1">
              <a:lumMod val="85000"/>
            </a:schemeClr>
          </a:solidFill>
        </a:ln>
      </dgm:spPr>
      <dgm:t>
        <a:bodyPr/>
        <a:lstStyle/>
        <a:p>
          <a:r>
            <a:rPr lang="nb-NO" sz="1600" dirty="0" smtClean="0">
              <a:solidFill>
                <a:schemeClr val="bg1">
                  <a:lumMod val="65000"/>
                </a:schemeClr>
              </a:solidFill>
              <a:latin typeface="Cambria" panose="02040503050406030204" pitchFamily="18" charset="0"/>
            </a:rPr>
            <a:t>Trygg i rollen</a:t>
          </a:r>
          <a:endParaRPr lang="nb-NO" sz="1600" dirty="0">
            <a:solidFill>
              <a:schemeClr val="bg1">
                <a:lumMod val="65000"/>
              </a:schemeClr>
            </a:solidFill>
          </a:endParaRPr>
        </a:p>
      </dgm:t>
    </dgm:pt>
    <dgm:pt modelId="{3F376C9F-46FD-40FD-BAA2-EAC298A03CE5}" type="parTrans" cxnId="{232B04D1-1BC5-4EB3-B0A6-65355DEC8D2C}">
      <dgm:prSet/>
      <dgm:spPr/>
      <dgm:t>
        <a:bodyPr/>
        <a:lstStyle/>
        <a:p>
          <a:endParaRPr lang="nb-NO"/>
        </a:p>
      </dgm:t>
    </dgm:pt>
    <dgm:pt modelId="{51ADF831-45AE-4994-937F-48E5D6CE6937}" type="sibTrans" cxnId="{232B04D1-1BC5-4EB3-B0A6-65355DEC8D2C}">
      <dgm:prSet/>
      <dgm:spPr/>
      <dgm:t>
        <a:bodyPr/>
        <a:lstStyle/>
        <a:p>
          <a:endParaRPr lang="nb-NO"/>
        </a:p>
      </dgm:t>
    </dgm:pt>
    <dgm:pt modelId="{153FDAB4-FF2C-4840-BAF7-22C954ACAF20}" type="pres">
      <dgm:prSet presAssocID="{3EB79061-C42C-4181-AB0C-9EAB91839E48}" presName="Name0" presStyleCnt="0">
        <dgm:presLayoutVars>
          <dgm:dir/>
          <dgm:resizeHandles val="exact"/>
        </dgm:presLayoutVars>
      </dgm:prSet>
      <dgm:spPr/>
    </dgm:pt>
    <dgm:pt modelId="{26653119-19FE-413C-8E41-731B8EF648BE}" type="pres">
      <dgm:prSet presAssocID="{DE2E2A75-8903-4FED-9FDA-FB77D54721AF}" presName="node" presStyleLbl="node1" presStyleIdx="0" presStyleCnt="3">
        <dgm:presLayoutVars>
          <dgm:bulletEnabled val="1"/>
        </dgm:presLayoutVars>
      </dgm:prSet>
      <dgm:spPr/>
      <dgm:t>
        <a:bodyPr/>
        <a:lstStyle/>
        <a:p>
          <a:endParaRPr lang="nb-NO"/>
        </a:p>
      </dgm:t>
    </dgm:pt>
    <dgm:pt modelId="{920C687C-3D3D-4A87-A38A-C106B3506D87}" type="pres">
      <dgm:prSet presAssocID="{A08CE8DA-6FD2-4E84-B9A7-79275E567CF3}" presName="sibTrans" presStyleLbl="sibTrans2D1" presStyleIdx="0" presStyleCnt="2"/>
      <dgm:spPr>
        <a:prstGeom prst="flowChartTerminator">
          <a:avLst/>
        </a:prstGeom>
      </dgm:spPr>
      <dgm:t>
        <a:bodyPr/>
        <a:lstStyle/>
        <a:p>
          <a:endParaRPr lang="nb-NO"/>
        </a:p>
      </dgm:t>
    </dgm:pt>
    <dgm:pt modelId="{D6B915D2-7F99-4A8A-A428-1279D0050315}" type="pres">
      <dgm:prSet presAssocID="{A08CE8DA-6FD2-4E84-B9A7-79275E567CF3}" presName="connectorText" presStyleLbl="sibTrans2D1" presStyleIdx="0" presStyleCnt="2"/>
      <dgm:spPr/>
      <dgm:t>
        <a:bodyPr/>
        <a:lstStyle/>
        <a:p>
          <a:endParaRPr lang="nb-NO"/>
        </a:p>
      </dgm:t>
    </dgm:pt>
    <dgm:pt modelId="{314AECCD-7845-405F-B15F-5FB59AF4B17F}" type="pres">
      <dgm:prSet presAssocID="{EE5E81D0-44F6-440F-965B-95ECBD7E64DA}" presName="node" presStyleLbl="node1" presStyleIdx="1" presStyleCnt="3">
        <dgm:presLayoutVars>
          <dgm:bulletEnabled val="1"/>
        </dgm:presLayoutVars>
      </dgm:prSet>
      <dgm:spPr/>
      <dgm:t>
        <a:bodyPr/>
        <a:lstStyle/>
        <a:p>
          <a:endParaRPr lang="nb-NO"/>
        </a:p>
      </dgm:t>
    </dgm:pt>
    <dgm:pt modelId="{F8A16660-99C1-454D-AD2D-A279EFAC3ADC}" type="pres">
      <dgm:prSet presAssocID="{144160A2-9F49-478F-A102-1935945CE4D7}" presName="sibTrans" presStyleLbl="sibTrans2D1" presStyleIdx="1" presStyleCnt="2"/>
      <dgm:spPr>
        <a:prstGeom prst="flowChartTerminator">
          <a:avLst/>
        </a:prstGeom>
      </dgm:spPr>
      <dgm:t>
        <a:bodyPr/>
        <a:lstStyle/>
        <a:p>
          <a:endParaRPr lang="nb-NO"/>
        </a:p>
      </dgm:t>
    </dgm:pt>
    <dgm:pt modelId="{A3D00585-5C33-4FB0-8E2B-09414CCC3FFF}" type="pres">
      <dgm:prSet presAssocID="{144160A2-9F49-478F-A102-1935945CE4D7}" presName="connectorText" presStyleLbl="sibTrans2D1" presStyleIdx="1" presStyleCnt="2"/>
      <dgm:spPr/>
      <dgm:t>
        <a:bodyPr/>
        <a:lstStyle/>
        <a:p>
          <a:endParaRPr lang="nb-NO"/>
        </a:p>
      </dgm:t>
    </dgm:pt>
    <dgm:pt modelId="{17C28AED-9A16-447F-878F-D4EF216FA247}" type="pres">
      <dgm:prSet presAssocID="{3F1C74A3-7C21-4739-B463-384576B89923}" presName="node" presStyleLbl="node1" presStyleIdx="2" presStyleCnt="3">
        <dgm:presLayoutVars>
          <dgm:bulletEnabled val="1"/>
        </dgm:presLayoutVars>
      </dgm:prSet>
      <dgm:spPr/>
      <dgm:t>
        <a:bodyPr/>
        <a:lstStyle/>
        <a:p>
          <a:endParaRPr lang="nb-NO"/>
        </a:p>
      </dgm:t>
    </dgm:pt>
  </dgm:ptLst>
  <dgm:cxnLst>
    <dgm:cxn modelId="{A7E9BF1C-401E-4065-B933-C1574B9DBDD5}" srcId="{3EB79061-C42C-4181-AB0C-9EAB91839E48}" destId="{DE2E2A75-8903-4FED-9FDA-FB77D54721AF}" srcOrd="0" destOrd="0" parTransId="{F8F3EC34-63C6-41F9-BD59-75BE65DBB002}" sibTransId="{A08CE8DA-6FD2-4E84-B9A7-79275E567CF3}"/>
    <dgm:cxn modelId="{9271CD81-AC6E-44C9-A5CE-79FDBD25EABF}" type="presOf" srcId="{144160A2-9F49-478F-A102-1935945CE4D7}" destId="{A3D00585-5C33-4FB0-8E2B-09414CCC3FFF}" srcOrd="1" destOrd="0" presId="urn:microsoft.com/office/officeart/2005/8/layout/process1"/>
    <dgm:cxn modelId="{3CCAFAAB-FCB9-4C52-A0C1-CF0A4D9448BD}" type="presOf" srcId="{EE5E81D0-44F6-440F-965B-95ECBD7E64DA}" destId="{314AECCD-7845-405F-B15F-5FB59AF4B17F}" srcOrd="0" destOrd="0" presId="urn:microsoft.com/office/officeart/2005/8/layout/process1"/>
    <dgm:cxn modelId="{F0A58304-57DE-408A-A9BC-7B5E8A28472B}" type="presOf" srcId="{3EB79061-C42C-4181-AB0C-9EAB91839E48}" destId="{153FDAB4-FF2C-4840-BAF7-22C954ACAF20}" srcOrd="0" destOrd="0" presId="urn:microsoft.com/office/officeart/2005/8/layout/process1"/>
    <dgm:cxn modelId="{D035FF60-1DE3-4C08-AD3F-75964A1F48A5}" type="presOf" srcId="{A08CE8DA-6FD2-4E84-B9A7-79275E567CF3}" destId="{920C687C-3D3D-4A87-A38A-C106B3506D87}" srcOrd="0" destOrd="0" presId="urn:microsoft.com/office/officeart/2005/8/layout/process1"/>
    <dgm:cxn modelId="{F0878B12-5A98-43D8-B2AB-6AF1543FDA7B}" type="presOf" srcId="{3F1C74A3-7C21-4739-B463-384576B89923}" destId="{17C28AED-9A16-447F-878F-D4EF216FA247}" srcOrd="0" destOrd="0" presId="urn:microsoft.com/office/officeart/2005/8/layout/process1"/>
    <dgm:cxn modelId="{B7850D92-915A-42D6-A2C2-23D48C32C18E}" type="presOf" srcId="{DE2E2A75-8903-4FED-9FDA-FB77D54721AF}" destId="{26653119-19FE-413C-8E41-731B8EF648BE}" srcOrd="0" destOrd="0" presId="urn:microsoft.com/office/officeart/2005/8/layout/process1"/>
    <dgm:cxn modelId="{D56455EE-3F46-46DC-86D5-AC188C84ADC5}" type="presOf" srcId="{A08CE8DA-6FD2-4E84-B9A7-79275E567CF3}" destId="{D6B915D2-7F99-4A8A-A428-1279D0050315}" srcOrd="1" destOrd="0" presId="urn:microsoft.com/office/officeart/2005/8/layout/process1"/>
    <dgm:cxn modelId="{232B04D1-1BC5-4EB3-B0A6-65355DEC8D2C}" srcId="{3EB79061-C42C-4181-AB0C-9EAB91839E48}" destId="{3F1C74A3-7C21-4739-B463-384576B89923}" srcOrd="2" destOrd="0" parTransId="{3F376C9F-46FD-40FD-BAA2-EAC298A03CE5}" sibTransId="{51ADF831-45AE-4994-937F-48E5D6CE6937}"/>
    <dgm:cxn modelId="{F2E1EF22-B364-46BC-969D-55946411145E}" type="presOf" srcId="{144160A2-9F49-478F-A102-1935945CE4D7}" destId="{F8A16660-99C1-454D-AD2D-A279EFAC3ADC}" srcOrd="0" destOrd="0" presId="urn:microsoft.com/office/officeart/2005/8/layout/process1"/>
    <dgm:cxn modelId="{72AD6259-702B-4CBE-BA09-45FC8F16A428}" srcId="{3EB79061-C42C-4181-AB0C-9EAB91839E48}" destId="{EE5E81D0-44F6-440F-965B-95ECBD7E64DA}" srcOrd="1" destOrd="0" parTransId="{2E98625A-2F97-4674-867A-0BD4BAD2C6CD}" sibTransId="{144160A2-9F49-478F-A102-1935945CE4D7}"/>
    <dgm:cxn modelId="{34073E48-C4F7-4BD2-BFF4-FDB4CA8A64D0}" type="presParOf" srcId="{153FDAB4-FF2C-4840-BAF7-22C954ACAF20}" destId="{26653119-19FE-413C-8E41-731B8EF648BE}" srcOrd="0" destOrd="0" presId="urn:microsoft.com/office/officeart/2005/8/layout/process1"/>
    <dgm:cxn modelId="{F359C5D0-533B-4338-8C97-B6362E46591B}" type="presParOf" srcId="{153FDAB4-FF2C-4840-BAF7-22C954ACAF20}" destId="{920C687C-3D3D-4A87-A38A-C106B3506D87}" srcOrd="1" destOrd="0" presId="urn:microsoft.com/office/officeart/2005/8/layout/process1"/>
    <dgm:cxn modelId="{83B182C7-D0EE-478C-8E10-320751353975}" type="presParOf" srcId="{920C687C-3D3D-4A87-A38A-C106B3506D87}" destId="{D6B915D2-7F99-4A8A-A428-1279D0050315}" srcOrd="0" destOrd="0" presId="urn:microsoft.com/office/officeart/2005/8/layout/process1"/>
    <dgm:cxn modelId="{9D4417AD-8807-4549-B19F-05505180BC9B}" type="presParOf" srcId="{153FDAB4-FF2C-4840-BAF7-22C954ACAF20}" destId="{314AECCD-7845-405F-B15F-5FB59AF4B17F}" srcOrd="2" destOrd="0" presId="urn:microsoft.com/office/officeart/2005/8/layout/process1"/>
    <dgm:cxn modelId="{D41512C4-4463-4A45-8E34-5B95AE55CA93}" type="presParOf" srcId="{153FDAB4-FF2C-4840-BAF7-22C954ACAF20}" destId="{F8A16660-99C1-454D-AD2D-A279EFAC3ADC}" srcOrd="3" destOrd="0" presId="urn:microsoft.com/office/officeart/2005/8/layout/process1"/>
    <dgm:cxn modelId="{9E02FD77-3892-4409-9DB9-75960967A2C1}" type="presParOf" srcId="{F8A16660-99C1-454D-AD2D-A279EFAC3ADC}" destId="{A3D00585-5C33-4FB0-8E2B-09414CCC3FFF}" srcOrd="0" destOrd="0" presId="urn:microsoft.com/office/officeart/2005/8/layout/process1"/>
    <dgm:cxn modelId="{754B83CB-B1CA-4635-A6F3-FC4F5FC369E3}" type="presParOf" srcId="{153FDAB4-FF2C-4840-BAF7-22C954ACAF20}" destId="{17C28AED-9A16-447F-878F-D4EF216FA247}" srcOrd="4"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B79061-C42C-4181-AB0C-9EAB91839E48}" type="doc">
      <dgm:prSet loTypeId="urn:microsoft.com/office/officeart/2005/8/layout/process1" loCatId="process" qsTypeId="urn:microsoft.com/office/officeart/2005/8/quickstyle/simple1" qsCatId="simple" csTypeId="urn:microsoft.com/office/officeart/2005/8/colors/accent1_2" csCatId="accent1" phldr="1"/>
      <dgm:spPr/>
    </dgm:pt>
    <dgm:pt modelId="{DE2E2A75-8903-4FED-9FDA-FB77D54721AF}">
      <dgm:prSet phldrT="[Tekst]" custT="1"/>
      <dgm:spPr>
        <a:noFill/>
        <a:ln>
          <a:noFill/>
        </a:ln>
      </dgm:spPr>
      <dgm:t>
        <a:bodyPr/>
        <a:lstStyle/>
        <a:p>
          <a:r>
            <a:rPr lang="nb-NO" sz="1600" dirty="0" smtClean="0">
              <a:solidFill>
                <a:schemeClr val="bg1">
                  <a:lumMod val="65000"/>
                </a:schemeClr>
              </a:solidFill>
              <a:latin typeface="Cambria" panose="02040503050406030204" pitchFamily="18" charset="0"/>
            </a:rPr>
            <a:t>Tilført ny kunnskap </a:t>
          </a:r>
          <a:endParaRPr lang="nb-NO" sz="1600" dirty="0">
            <a:solidFill>
              <a:schemeClr val="bg1">
                <a:lumMod val="65000"/>
              </a:schemeClr>
            </a:solidFill>
          </a:endParaRPr>
        </a:p>
      </dgm:t>
    </dgm:pt>
    <dgm:pt modelId="{F8F3EC34-63C6-41F9-BD59-75BE65DBB002}" type="parTrans" cxnId="{A7E9BF1C-401E-4065-B933-C1574B9DBDD5}">
      <dgm:prSet/>
      <dgm:spPr/>
      <dgm:t>
        <a:bodyPr/>
        <a:lstStyle/>
        <a:p>
          <a:endParaRPr lang="nb-NO"/>
        </a:p>
      </dgm:t>
    </dgm:pt>
    <dgm:pt modelId="{A08CE8DA-6FD2-4E84-B9A7-79275E567CF3}" type="sibTrans" cxnId="{A7E9BF1C-401E-4065-B933-C1574B9DBDD5}">
      <dgm:prSet/>
      <dgm:spPr>
        <a:solidFill>
          <a:schemeClr val="accent5">
            <a:lumMod val="20000"/>
            <a:lumOff val="80000"/>
          </a:schemeClr>
        </a:solidFill>
      </dgm:spPr>
      <dgm:t>
        <a:bodyPr/>
        <a:lstStyle/>
        <a:p>
          <a:endParaRPr lang="nb-NO"/>
        </a:p>
      </dgm:t>
    </dgm:pt>
    <dgm:pt modelId="{EE5E81D0-44F6-440F-965B-95ECBD7E64DA}">
      <dgm:prSet phldrT="[Tekst]" custT="1"/>
      <dgm:spPr>
        <a:solidFill>
          <a:schemeClr val="bg1">
            <a:lumMod val="85000"/>
          </a:schemeClr>
        </a:solidFill>
        <a:ln>
          <a:solidFill>
            <a:schemeClr val="bg1">
              <a:lumMod val="50000"/>
            </a:schemeClr>
          </a:solidFill>
        </a:ln>
      </dgm:spPr>
      <dgm:t>
        <a:bodyPr/>
        <a:lstStyle/>
        <a:p>
          <a:r>
            <a:rPr lang="nb-NO" sz="1600" dirty="0" smtClean="0">
              <a:solidFill>
                <a:schemeClr val="tx1"/>
              </a:solidFill>
              <a:latin typeface="Cambria" panose="02040503050406030204" pitchFamily="18" charset="0"/>
            </a:rPr>
            <a:t>Bevisst sammenhenger </a:t>
          </a:r>
        </a:p>
      </dgm:t>
    </dgm:pt>
    <dgm:pt modelId="{2E98625A-2F97-4674-867A-0BD4BAD2C6CD}" type="parTrans" cxnId="{72AD6259-702B-4CBE-BA09-45FC8F16A428}">
      <dgm:prSet/>
      <dgm:spPr/>
      <dgm:t>
        <a:bodyPr/>
        <a:lstStyle/>
        <a:p>
          <a:endParaRPr lang="nb-NO"/>
        </a:p>
      </dgm:t>
    </dgm:pt>
    <dgm:pt modelId="{144160A2-9F49-478F-A102-1935945CE4D7}" type="sibTrans" cxnId="{72AD6259-702B-4CBE-BA09-45FC8F16A428}">
      <dgm:prSet/>
      <dgm:spPr>
        <a:solidFill>
          <a:schemeClr val="accent5">
            <a:lumMod val="20000"/>
            <a:lumOff val="80000"/>
          </a:schemeClr>
        </a:solidFill>
      </dgm:spPr>
      <dgm:t>
        <a:bodyPr/>
        <a:lstStyle/>
        <a:p>
          <a:endParaRPr lang="nb-NO"/>
        </a:p>
      </dgm:t>
    </dgm:pt>
    <dgm:pt modelId="{3F1C74A3-7C21-4739-B463-384576B89923}">
      <dgm:prSet phldrT="[Tekst]" custT="1"/>
      <dgm:spPr>
        <a:noFill/>
        <a:ln>
          <a:solidFill>
            <a:schemeClr val="bg1">
              <a:lumMod val="85000"/>
            </a:schemeClr>
          </a:solidFill>
        </a:ln>
      </dgm:spPr>
      <dgm:t>
        <a:bodyPr/>
        <a:lstStyle/>
        <a:p>
          <a:r>
            <a:rPr lang="nb-NO" sz="1600" dirty="0" smtClean="0">
              <a:solidFill>
                <a:schemeClr val="bg1">
                  <a:lumMod val="65000"/>
                </a:schemeClr>
              </a:solidFill>
              <a:latin typeface="Cambria" panose="02040503050406030204" pitchFamily="18" charset="0"/>
            </a:rPr>
            <a:t>Trygg i rollen</a:t>
          </a:r>
          <a:endParaRPr lang="nb-NO" sz="1600" dirty="0">
            <a:solidFill>
              <a:schemeClr val="bg1">
                <a:lumMod val="65000"/>
              </a:schemeClr>
            </a:solidFill>
          </a:endParaRPr>
        </a:p>
      </dgm:t>
    </dgm:pt>
    <dgm:pt modelId="{3F376C9F-46FD-40FD-BAA2-EAC298A03CE5}" type="parTrans" cxnId="{232B04D1-1BC5-4EB3-B0A6-65355DEC8D2C}">
      <dgm:prSet/>
      <dgm:spPr/>
      <dgm:t>
        <a:bodyPr/>
        <a:lstStyle/>
        <a:p>
          <a:endParaRPr lang="nb-NO"/>
        </a:p>
      </dgm:t>
    </dgm:pt>
    <dgm:pt modelId="{51ADF831-45AE-4994-937F-48E5D6CE6937}" type="sibTrans" cxnId="{232B04D1-1BC5-4EB3-B0A6-65355DEC8D2C}">
      <dgm:prSet/>
      <dgm:spPr/>
      <dgm:t>
        <a:bodyPr/>
        <a:lstStyle/>
        <a:p>
          <a:endParaRPr lang="nb-NO"/>
        </a:p>
      </dgm:t>
    </dgm:pt>
    <dgm:pt modelId="{153FDAB4-FF2C-4840-BAF7-22C954ACAF20}" type="pres">
      <dgm:prSet presAssocID="{3EB79061-C42C-4181-AB0C-9EAB91839E48}" presName="Name0" presStyleCnt="0">
        <dgm:presLayoutVars>
          <dgm:dir/>
          <dgm:resizeHandles val="exact"/>
        </dgm:presLayoutVars>
      </dgm:prSet>
      <dgm:spPr/>
    </dgm:pt>
    <dgm:pt modelId="{26653119-19FE-413C-8E41-731B8EF648BE}" type="pres">
      <dgm:prSet presAssocID="{DE2E2A75-8903-4FED-9FDA-FB77D54721AF}" presName="node" presStyleLbl="node1" presStyleIdx="0" presStyleCnt="3">
        <dgm:presLayoutVars>
          <dgm:bulletEnabled val="1"/>
        </dgm:presLayoutVars>
      </dgm:prSet>
      <dgm:spPr/>
      <dgm:t>
        <a:bodyPr/>
        <a:lstStyle/>
        <a:p>
          <a:endParaRPr lang="nb-NO"/>
        </a:p>
      </dgm:t>
    </dgm:pt>
    <dgm:pt modelId="{920C687C-3D3D-4A87-A38A-C106B3506D87}" type="pres">
      <dgm:prSet presAssocID="{A08CE8DA-6FD2-4E84-B9A7-79275E567CF3}" presName="sibTrans" presStyleLbl="sibTrans2D1" presStyleIdx="0" presStyleCnt="2"/>
      <dgm:spPr>
        <a:prstGeom prst="flowChartTerminator">
          <a:avLst/>
        </a:prstGeom>
      </dgm:spPr>
      <dgm:t>
        <a:bodyPr/>
        <a:lstStyle/>
        <a:p>
          <a:endParaRPr lang="nb-NO"/>
        </a:p>
      </dgm:t>
    </dgm:pt>
    <dgm:pt modelId="{D6B915D2-7F99-4A8A-A428-1279D0050315}" type="pres">
      <dgm:prSet presAssocID="{A08CE8DA-6FD2-4E84-B9A7-79275E567CF3}" presName="connectorText" presStyleLbl="sibTrans2D1" presStyleIdx="0" presStyleCnt="2"/>
      <dgm:spPr/>
      <dgm:t>
        <a:bodyPr/>
        <a:lstStyle/>
        <a:p>
          <a:endParaRPr lang="nb-NO"/>
        </a:p>
      </dgm:t>
    </dgm:pt>
    <dgm:pt modelId="{314AECCD-7845-405F-B15F-5FB59AF4B17F}" type="pres">
      <dgm:prSet presAssocID="{EE5E81D0-44F6-440F-965B-95ECBD7E64DA}" presName="node" presStyleLbl="node1" presStyleIdx="1" presStyleCnt="3">
        <dgm:presLayoutVars>
          <dgm:bulletEnabled val="1"/>
        </dgm:presLayoutVars>
      </dgm:prSet>
      <dgm:spPr/>
      <dgm:t>
        <a:bodyPr/>
        <a:lstStyle/>
        <a:p>
          <a:endParaRPr lang="nb-NO"/>
        </a:p>
      </dgm:t>
    </dgm:pt>
    <dgm:pt modelId="{F8A16660-99C1-454D-AD2D-A279EFAC3ADC}" type="pres">
      <dgm:prSet presAssocID="{144160A2-9F49-478F-A102-1935945CE4D7}" presName="sibTrans" presStyleLbl="sibTrans2D1" presStyleIdx="1" presStyleCnt="2"/>
      <dgm:spPr>
        <a:prstGeom prst="flowChartTerminator">
          <a:avLst/>
        </a:prstGeom>
      </dgm:spPr>
      <dgm:t>
        <a:bodyPr/>
        <a:lstStyle/>
        <a:p>
          <a:endParaRPr lang="nb-NO"/>
        </a:p>
      </dgm:t>
    </dgm:pt>
    <dgm:pt modelId="{A3D00585-5C33-4FB0-8E2B-09414CCC3FFF}" type="pres">
      <dgm:prSet presAssocID="{144160A2-9F49-478F-A102-1935945CE4D7}" presName="connectorText" presStyleLbl="sibTrans2D1" presStyleIdx="1" presStyleCnt="2"/>
      <dgm:spPr/>
      <dgm:t>
        <a:bodyPr/>
        <a:lstStyle/>
        <a:p>
          <a:endParaRPr lang="nb-NO"/>
        </a:p>
      </dgm:t>
    </dgm:pt>
    <dgm:pt modelId="{17C28AED-9A16-447F-878F-D4EF216FA247}" type="pres">
      <dgm:prSet presAssocID="{3F1C74A3-7C21-4739-B463-384576B89923}" presName="node" presStyleLbl="node1" presStyleIdx="2" presStyleCnt="3">
        <dgm:presLayoutVars>
          <dgm:bulletEnabled val="1"/>
        </dgm:presLayoutVars>
      </dgm:prSet>
      <dgm:spPr/>
      <dgm:t>
        <a:bodyPr/>
        <a:lstStyle/>
        <a:p>
          <a:endParaRPr lang="nb-NO"/>
        </a:p>
      </dgm:t>
    </dgm:pt>
  </dgm:ptLst>
  <dgm:cxnLst>
    <dgm:cxn modelId="{5C069719-F21F-4C14-92CA-65FC92F7E25D}" type="presOf" srcId="{A08CE8DA-6FD2-4E84-B9A7-79275E567CF3}" destId="{920C687C-3D3D-4A87-A38A-C106B3506D87}" srcOrd="0" destOrd="0" presId="urn:microsoft.com/office/officeart/2005/8/layout/process1"/>
    <dgm:cxn modelId="{97E2155B-282B-4B26-A04A-812C01E43B5F}" type="presOf" srcId="{3F1C74A3-7C21-4739-B463-384576B89923}" destId="{17C28AED-9A16-447F-878F-D4EF216FA247}" srcOrd="0" destOrd="0" presId="urn:microsoft.com/office/officeart/2005/8/layout/process1"/>
    <dgm:cxn modelId="{35B03D93-ACA8-4169-A198-8677E28CCD84}" type="presOf" srcId="{EE5E81D0-44F6-440F-965B-95ECBD7E64DA}" destId="{314AECCD-7845-405F-B15F-5FB59AF4B17F}" srcOrd="0" destOrd="0" presId="urn:microsoft.com/office/officeart/2005/8/layout/process1"/>
    <dgm:cxn modelId="{232B04D1-1BC5-4EB3-B0A6-65355DEC8D2C}" srcId="{3EB79061-C42C-4181-AB0C-9EAB91839E48}" destId="{3F1C74A3-7C21-4739-B463-384576B89923}" srcOrd="2" destOrd="0" parTransId="{3F376C9F-46FD-40FD-BAA2-EAC298A03CE5}" sibTransId="{51ADF831-45AE-4994-937F-48E5D6CE6937}"/>
    <dgm:cxn modelId="{D31B66CF-B235-4BD2-B1B7-A8E8BF72EC15}" type="presOf" srcId="{144160A2-9F49-478F-A102-1935945CE4D7}" destId="{A3D00585-5C33-4FB0-8E2B-09414CCC3FFF}" srcOrd="1" destOrd="0" presId="urn:microsoft.com/office/officeart/2005/8/layout/process1"/>
    <dgm:cxn modelId="{A7E9BF1C-401E-4065-B933-C1574B9DBDD5}" srcId="{3EB79061-C42C-4181-AB0C-9EAB91839E48}" destId="{DE2E2A75-8903-4FED-9FDA-FB77D54721AF}" srcOrd="0" destOrd="0" parTransId="{F8F3EC34-63C6-41F9-BD59-75BE65DBB002}" sibTransId="{A08CE8DA-6FD2-4E84-B9A7-79275E567CF3}"/>
    <dgm:cxn modelId="{72AD6259-702B-4CBE-BA09-45FC8F16A428}" srcId="{3EB79061-C42C-4181-AB0C-9EAB91839E48}" destId="{EE5E81D0-44F6-440F-965B-95ECBD7E64DA}" srcOrd="1" destOrd="0" parTransId="{2E98625A-2F97-4674-867A-0BD4BAD2C6CD}" sibTransId="{144160A2-9F49-478F-A102-1935945CE4D7}"/>
    <dgm:cxn modelId="{69772723-2694-480A-BAA2-BBB58E83DA9E}" type="presOf" srcId="{144160A2-9F49-478F-A102-1935945CE4D7}" destId="{F8A16660-99C1-454D-AD2D-A279EFAC3ADC}" srcOrd="0" destOrd="0" presId="urn:microsoft.com/office/officeart/2005/8/layout/process1"/>
    <dgm:cxn modelId="{8BE02314-9E50-4369-8768-AA6E876F790A}" type="presOf" srcId="{A08CE8DA-6FD2-4E84-B9A7-79275E567CF3}" destId="{D6B915D2-7F99-4A8A-A428-1279D0050315}" srcOrd="1" destOrd="0" presId="urn:microsoft.com/office/officeart/2005/8/layout/process1"/>
    <dgm:cxn modelId="{BD146F8F-BC0D-47C9-9316-F9C020DF065D}" type="presOf" srcId="{DE2E2A75-8903-4FED-9FDA-FB77D54721AF}" destId="{26653119-19FE-413C-8E41-731B8EF648BE}" srcOrd="0" destOrd="0" presId="urn:microsoft.com/office/officeart/2005/8/layout/process1"/>
    <dgm:cxn modelId="{C3518F0F-96F6-489A-A324-02B0F24D981B}" type="presOf" srcId="{3EB79061-C42C-4181-AB0C-9EAB91839E48}" destId="{153FDAB4-FF2C-4840-BAF7-22C954ACAF20}" srcOrd="0" destOrd="0" presId="urn:microsoft.com/office/officeart/2005/8/layout/process1"/>
    <dgm:cxn modelId="{4ACC3138-9947-442A-93B1-C5ACA0D08BE3}" type="presParOf" srcId="{153FDAB4-FF2C-4840-BAF7-22C954ACAF20}" destId="{26653119-19FE-413C-8E41-731B8EF648BE}" srcOrd="0" destOrd="0" presId="urn:microsoft.com/office/officeart/2005/8/layout/process1"/>
    <dgm:cxn modelId="{24DC6FF0-23B4-4256-8F46-A46C39C620A8}" type="presParOf" srcId="{153FDAB4-FF2C-4840-BAF7-22C954ACAF20}" destId="{920C687C-3D3D-4A87-A38A-C106B3506D87}" srcOrd="1" destOrd="0" presId="urn:microsoft.com/office/officeart/2005/8/layout/process1"/>
    <dgm:cxn modelId="{06BDD90D-E8D1-48CD-BCB7-7E78CF149209}" type="presParOf" srcId="{920C687C-3D3D-4A87-A38A-C106B3506D87}" destId="{D6B915D2-7F99-4A8A-A428-1279D0050315}" srcOrd="0" destOrd="0" presId="urn:microsoft.com/office/officeart/2005/8/layout/process1"/>
    <dgm:cxn modelId="{32358794-EB35-4587-83F9-26374D0357EE}" type="presParOf" srcId="{153FDAB4-FF2C-4840-BAF7-22C954ACAF20}" destId="{314AECCD-7845-405F-B15F-5FB59AF4B17F}" srcOrd="2" destOrd="0" presId="urn:microsoft.com/office/officeart/2005/8/layout/process1"/>
    <dgm:cxn modelId="{9AFB008E-5B74-4F84-9B44-E5FFA6F29A16}" type="presParOf" srcId="{153FDAB4-FF2C-4840-BAF7-22C954ACAF20}" destId="{F8A16660-99C1-454D-AD2D-A279EFAC3ADC}" srcOrd="3" destOrd="0" presId="urn:microsoft.com/office/officeart/2005/8/layout/process1"/>
    <dgm:cxn modelId="{F4F803E1-7FDC-43D5-91C1-01B2BD3D6D2B}" type="presParOf" srcId="{F8A16660-99C1-454D-AD2D-A279EFAC3ADC}" destId="{A3D00585-5C33-4FB0-8E2B-09414CCC3FFF}" srcOrd="0" destOrd="0" presId="urn:microsoft.com/office/officeart/2005/8/layout/process1"/>
    <dgm:cxn modelId="{D8759321-4F8E-4EB5-9899-AC2545C61AA2}" type="presParOf" srcId="{153FDAB4-FF2C-4840-BAF7-22C954ACAF20}" destId="{17C28AED-9A16-447F-878F-D4EF216FA247}" srcOrd="4"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B79061-C42C-4181-AB0C-9EAB91839E48}" type="doc">
      <dgm:prSet loTypeId="urn:microsoft.com/office/officeart/2005/8/layout/process1" loCatId="process" qsTypeId="urn:microsoft.com/office/officeart/2005/8/quickstyle/simple1" qsCatId="simple" csTypeId="urn:microsoft.com/office/officeart/2005/8/colors/accent1_2" csCatId="accent1" phldr="1"/>
      <dgm:spPr/>
    </dgm:pt>
    <dgm:pt modelId="{DE2E2A75-8903-4FED-9FDA-FB77D54721AF}">
      <dgm:prSet phldrT="[Tekst]" custT="1"/>
      <dgm:spPr>
        <a:noFill/>
        <a:ln>
          <a:noFill/>
        </a:ln>
      </dgm:spPr>
      <dgm:t>
        <a:bodyPr/>
        <a:lstStyle/>
        <a:p>
          <a:r>
            <a:rPr lang="nb-NO" sz="1600" dirty="0" smtClean="0">
              <a:solidFill>
                <a:schemeClr val="bg1">
                  <a:lumMod val="65000"/>
                </a:schemeClr>
              </a:solidFill>
              <a:latin typeface="Cambria" panose="02040503050406030204" pitchFamily="18" charset="0"/>
            </a:rPr>
            <a:t>Tilført ny kunnskap </a:t>
          </a:r>
          <a:endParaRPr lang="nb-NO" sz="1600" dirty="0">
            <a:solidFill>
              <a:schemeClr val="bg1">
                <a:lumMod val="65000"/>
              </a:schemeClr>
            </a:solidFill>
          </a:endParaRPr>
        </a:p>
      </dgm:t>
    </dgm:pt>
    <dgm:pt modelId="{F8F3EC34-63C6-41F9-BD59-75BE65DBB002}" type="parTrans" cxnId="{A7E9BF1C-401E-4065-B933-C1574B9DBDD5}">
      <dgm:prSet/>
      <dgm:spPr/>
      <dgm:t>
        <a:bodyPr/>
        <a:lstStyle/>
        <a:p>
          <a:endParaRPr lang="nb-NO"/>
        </a:p>
      </dgm:t>
    </dgm:pt>
    <dgm:pt modelId="{A08CE8DA-6FD2-4E84-B9A7-79275E567CF3}" type="sibTrans" cxnId="{A7E9BF1C-401E-4065-B933-C1574B9DBDD5}">
      <dgm:prSet/>
      <dgm:spPr>
        <a:solidFill>
          <a:schemeClr val="accent5">
            <a:lumMod val="20000"/>
            <a:lumOff val="80000"/>
          </a:schemeClr>
        </a:solidFill>
      </dgm:spPr>
      <dgm:t>
        <a:bodyPr/>
        <a:lstStyle/>
        <a:p>
          <a:endParaRPr lang="nb-NO"/>
        </a:p>
      </dgm:t>
    </dgm:pt>
    <dgm:pt modelId="{EE5E81D0-44F6-440F-965B-95ECBD7E64DA}">
      <dgm:prSet phldrT="[Tekst]" custT="1"/>
      <dgm:spPr>
        <a:noFill/>
        <a:ln>
          <a:solidFill>
            <a:schemeClr val="bg1">
              <a:lumMod val="85000"/>
            </a:schemeClr>
          </a:solidFill>
        </a:ln>
      </dgm:spPr>
      <dgm:t>
        <a:bodyPr/>
        <a:lstStyle/>
        <a:p>
          <a:r>
            <a:rPr lang="nb-NO" sz="1600" dirty="0" smtClean="0">
              <a:solidFill>
                <a:schemeClr val="bg1">
                  <a:lumMod val="65000"/>
                </a:schemeClr>
              </a:solidFill>
              <a:latin typeface="Cambria" panose="02040503050406030204" pitchFamily="18" charset="0"/>
            </a:rPr>
            <a:t>Bevisst sammenhenger </a:t>
          </a:r>
        </a:p>
      </dgm:t>
    </dgm:pt>
    <dgm:pt modelId="{2E98625A-2F97-4674-867A-0BD4BAD2C6CD}" type="parTrans" cxnId="{72AD6259-702B-4CBE-BA09-45FC8F16A428}">
      <dgm:prSet/>
      <dgm:spPr/>
      <dgm:t>
        <a:bodyPr/>
        <a:lstStyle/>
        <a:p>
          <a:endParaRPr lang="nb-NO"/>
        </a:p>
      </dgm:t>
    </dgm:pt>
    <dgm:pt modelId="{144160A2-9F49-478F-A102-1935945CE4D7}" type="sibTrans" cxnId="{72AD6259-702B-4CBE-BA09-45FC8F16A428}">
      <dgm:prSet/>
      <dgm:spPr>
        <a:solidFill>
          <a:schemeClr val="accent5">
            <a:lumMod val="20000"/>
            <a:lumOff val="80000"/>
          </a:schemeClr>
        </a:solidFill>
      </dgm:spPr>
      <dgm:t>
        <a:bodyPr/>
        <a:lstStyle/>
        <a:p>
          <a:endParaRPr lang="nb-NO"/>
        </a:p>
      </dgm:t>
    </dgm:pt>
    <dgm:pt modelId="{3F1C74A3-7C21-4739-B463-384576B89923}">
      <dgm:prSet phldrT="[Tekst]" custT="1"/>
      <dgm:spPr>
        <a:solidFill>
          <a:schemeClr val="bg1">
            <a:lumMod val="85000"/>
          </a:schemeClr>
        </a:solidFill>
        <a:ln>
          <a:solidFill>
            <a:schemeClr val="bg1">
              <a:lumMod val="50000"/>
            </a:schemeClr>
          </a:solidFill>
        </a:ln>
      </dgm:spPr>
      <dgm:t>
        <a:bodyPr/>
        <a:lstStyle/>
        <a:p>
          <a:r>
            <a:rPr lang="nb-NO" sz="1600" dirty="0" smtClean="0">
              <a:solidFill>
                <a:schemeClr val="tx1"/>
              </a:solidFill>
              <a:latin typeface="Cambria" panose="02040503050406030204" pitchFamily="18" charset="0"/>
            </a:rPr>
            <a:t>Trygg i rollen</a:t>
          </a:r>
          <a:endParaRPr lang="nb-NO" sz="1600" dirty="0">
            <a:solidFill>
              <a:schemeClr val="tx1"/>
            </a:solidFill>
          </a:endParaRPr>
        </a:p>
      </dgm:t>
    </dgm:pt>
    <dgm:pt modelId="{3F376C9F-46FD-40FD-BAA2-EAC298A03CE5}" type="parTrans" cxnId="{232B04D1-1BC5-4EB3-B0A6-65355DEC8D2C}">
      <dgm:prSet/>
      <dgm:spPr/>
      <dgm:t>
        <a:bodyPr/>
        <a:lstStyle/>
        <a:p>
          <a:endParaRPr lang="nb-NO"/>
        </a:p>
      </dgm:t>
    </dgm:pt>
    <dgm:pt modelId="{51ADF831-45AE-4994-937F-48E5D6CE6937}" type="sibTrans" cxnId="{232B04D1-1BC5-4EB3-B0A6-65355DEC8D2C}">
      <dgm:prSet/>
      <dgm:spPr/>
      <dgm:t>
        <a:bodyPr/>
        <a:lstStyle/>
        <a:p>
          <a:endParaRPr lang="nb-NO"/>
        </a:p>
      </dgm:t>
    </dgm:pt>
    <dgm:pt modelId="{153FDAB4-FF2C-4840-BAF7-22C954ACAF20}" type="pres">
      <dgm:prSet presAssocID="{3EB79061-C42C-4181-AB0C-9EAB91839E48}" presName="Name0" presStyleCnt="0">
        <dgm:presLayoutVars>
          <dgm:dir/>
          <dgm:resizeHandles val="exact"/>
        </dgm:presLayoutVars>
      </dgm:prSet>
      <dgm:spPr/>
    </dgm:pt>
    <dgm:pt modelId="{26653119-19FE-413C-8E41-731B8EF648BE}" type="pres">
      <dgm:prSet presAssocID="{DE2E2A75-8903-4FED-9FDA-FB77D54721AF}" presName="node" presStyleLbl="node1" presStyleIdx="0" presStyleCnt="3">
        <dgm:presLayoutVars>
          <dgm:bulletEnabled val="1"/>
        </dgm:presLayoutVars>
      </dgm:prSet>
      <dgm:spPr/>
      <dgm:t>
        <a:bodyPr/>
        <a:lstStyle/>
        <a:p>
          <a:endParaRPr lang="nb-NO"/>
        </a:p>
      </dgm:t>
    </dgm:pt>
    <dgm:pt modelId="{920C687C-3D3D-4A87-A38A-C106B3506D87}" type="pres">
      <dgm:prSet presAssocID="{A08CE8DA-6FD2-4E84-B9A7-79275E567CF3}" presName="sibTrans" presStyleLbl="sibTrans2D1" presStyleIdx="0" presStyleCnt="2"/>
      <dgm:spPr>
        <a:prstGeom prst="flowChartTerminator">
          <a:avLst/>
        </a:prstGeom>
      </dgm:spPr>
      <dgm:t>
        <a:bodyPr/>
        <a:lstStyle/>
        <a:p>
          <a:endParaRPr lang="nb-NO"/>
        </a:p>
      </dgm:t>
    </dgm:pt>
    <dgm:pt modelId="{D6B915D2-7F99-4A8A-A428-1279D0050315}" type="pres">
      <dgm:prSet presAssocID="{A08CE8DA-6FD2-4E84-B9A7-79275E567CF3}" presName="connectorText" presStyleLbl="sibTrans2D1" presStyleIdx="0" presStyleCnt="2"/>
      <dgm:spPr/>
      <dgm:t>
        <a:bodyPr/>
        <a:lstStyle/>
        <a:p>
          <a:endParaRPr lang="nb-NO"/>
        </a:p>
      </dgm:t>
    </dgm:pt>
    <dgm:pt modelId="{314AECCD-7845-405F-B15F-5FB59AF4B17F}" type="pres">
      <dgm:prSet presAssocID="{EE5E81D0-44F6-440F-965B-95ECBD7E64DA}" presName="node" presStyleLbl="node1" presStyleIdx="1" presStyleCnt="3">
        <dgm:presLayoutVars>
          <dgm:bulletEnabled val="1"/>
        </dgm:presLayoutVars>
      </dgm:prSet>
      <dgm:spPr/>
      <dgm:t>
        <a:bodyPr/>
        <a:lstStyle/>
        <a:p>
          <a:endParaRPr lang="nb-NO"/>
        </a:p>
      </dgm:t>
    </dgm:pt>
    <dgm:pt modelId="{F8A16660-99C1-454D-AD2D-A279EFAC3ADC}" type="pres">
      <dgm:prSet presAssocID="{144160A2-9F49-478F-A102-1935945CE4D7}" presName="sibTrans" presStyleLbl="sibTrans2D1" presStyleIdx="1" presStyleCnt="2"/>
      <dgm:spPr>
        <a:prstGeom prst="flowChartTerminator">
          <a:avLst/>
        </a:prstGeom>
      </dgm:spPr>
      <dgm:t>
        <a:bodyPr/>
        <a:lstStyle/>
        <a:p>
          <a:endParaRPr lang="nb-NO"/>
        </a:p>
      </dgm:t>
    </dgm:pt>
    <dgm:pt modelId="{A3D00585-5C33-4FB0-8E2B-09414CCC3FFF}" type="pres">
      <dgm:prSet presAssocID="{144160A2-9F49-478F-A102-1935945CE4D7}" presName="connectorText" presStyleLbl="sibTrans2D1" presStyleIdx="1" presStyleCnt="2"/>
      <dgm:spPr/>
      <dgm:t>
        <a:bodyPr/>
        <a:lstStyle/>
        <a:p>
          <a:endParaRPr lang="nb-NO"/>
        </a:p>
      </dgm:t>
    </dgm:pt>
    <dgm:pt modelId="{17C28AED-9A16-447F-878F-D4EF216FA247}" type="pres">
      <dgm:prSet presAssocID="{3F1C74A3-7C21-4739-B463-384576B89923}" presName="node" presStyleLbl="node1" presStyleIdx="2" presStyleCnt="3">
        <dgm:presLayoutVars>
          <dgm:bulletEnabled val="1"/>
        </dgm:presLayoutVars>
      </dgm:prSet>
      <dgm:spPr/>
      <dgm:t>
        <a:bodyPr/>
        <a:lstStyle/>
        <a:p>
          <a:endParaRPr lang="nb-NO"/>
        </a:p>
      </dgm:t>
    </dgm:pt>
  </dgm:ptLst>
  <dgm:cxnLst>
    <dgm:cxn modelId="{53FD82AB-A0DE-4DD3-89C0-9488C4F1361F}" type="presOf" srcId="{3F1C74A3-7C21-4739-B463-384576B89923}" destId="{17C28AED-9A16-447F-878F-D4EF216FA247}" srcOrd="0" destOrd="0" presId="urn:microsoft.com/office/officeart/2005/8/layout/process1"/>
    <dgm:cxn modelId="{575CF42C-3430-4FA4-8311-B3458A1D7736}" type="presOf" srcId="{EE5E81D0-44F6-440F-965B-95ECBD7E64DA}" destId="{314AECCD-7845-405F-B15F-5FB59AF4B17F}" srcOrd="0" destOrd="0" presId="urn:microsoft.com/office/officeart/2005/8/layout/process1"/>
    <dgm:cxn modelId="{C146F92F-FEA6-4513-B596-15527F43706F}" type="presOf" srcId="{3EB79061-C42C-4181-AB0C-9EAB91839E48}" destId="{153FDAB4-FF2C-4840-BAF7-22C954ACAF20}" srcOrd="0" destOrd="0" presId="urn:microsoft.com/office/officeart/2005/8/layout/process1"/>
    <dgm:cxn modelId="{7CFE194A-617C-4A7B-9763-C0C44B158DD7}" type="presOf" srcId="{A08CE8DA-6FD2-4E84-B9A7-79275E567CF3}" destId="{D6B915D2-7F99-4A8A-A428-1279D0050315}" srcOrd="1" destOrd="0" presId="urn:microsoft.com/office/officeart/2005/8/layout/process1"/>
    <dgm:cxn modelId="{232B04D1-1BC5-4EB3-B0A6-65355DEC8D2C}" srcId="{3EB79061-C42C-4181-AB0C-9EAB91839E48}" destId="{3F1C74A3-7C21-4739-B463-384576B89923}" srcOrd="2" destOrd="0" parTransId="{3F376C9F-46FD-40FD-BAA2-EAC298A03CE5}" sibTransId="{51ADF831-45AE-4994-937F-48E5D6CE6937}"/>
    <dgm:cxn modelId="{A7E9BF1C-401E-4065-B933-C1574B9DBDD5}" srcId="{3EB79061-C42C-4181-AB0C-9EAB91839E48}" destId="{DE2E2A75-8903-4FED-9FDA-FB77D54721AF}" srcOrd="0" destOrd="0" parTransId="{F8F3EC34-63C6-41F9-BD59-75BE65DBB002}" sibTransId="{A08CE8DA-6FD2-4E84-B9A7-79275E567CF3}"/>
    <dgm:cxn modelId="{72AD6259-702B-4CBE-BA09-45FC8F16A428}" srcId="{3EB79061-C42C-4181-AB0C-9EAB91839E48}" destId="{EE5E81D0-44F6-440F-965B-95ECBD7E64DA}" srcOrd="1" destOrd="0" parTransId="{2E98625A-2F97-4674-867A-0BD4BAD2C6CD}" sibTransId="{144160A2-9F49-478F-A102-1935945CE4D7}"/>
    <dgm:cxn modelId="{8F006724-F19F-453E-B725-5959B0AD1A14}" type="presOf" srcId="{A08CE8DA-6FD2-4E84-B9A7-79275E567CF3}" destId="{920C687C-3D3D-4A87-A38A-C106B3506D87}" srcOrd="0" destOrd="0" presId="urn:microsoft.com/office/officeart/2005/8/layout/process1"/>
    <dgm:cxn modelId="{B8CA0A3D-64CC-4B5F-9A27-7AC4177E8DF0}" type="presOf" srcId="{DE2E2A75-8903-4FED-9FDA-FB77D54721AF}" destId="{26653119-19FE-413C-8E41-731B8EF648BE}" srcOrd="0" destOrd="0" presId="urn:microsoft.com/office/officeart/2005/8/layout/process1"/>
    <dgm:cxn modelId="{E447966F-3D49-4FCF-BE44-CB5816D50408}" type="presOf" srcId="{144160A2-9F49-478F-A102-1935945CE4D7}" destId="{A3D00585-5C33-4FB0-8E2B-09414CCC3FFF}" srcOrd="1" destOrd="0" presId="urn:microsoft.com/office/officeart/2005/8/layout/process1"/>
    <dgm:cxn modelId="{E9DD19FE-7B18-4CFD-97E7-765CE853A2BE}" type="presOf" srcId="{144160A2-9F49-478F-A102-1935945CE4D7}" destId="{F8A16660-99C1-454D-AD2D-A279EFAC3ADC}" srcOrd="0" destOrd="0" presId="urn:microsoft.com/office/officeart/2005/8/layout/process1"/>
    <dgm:cxn modelId="{F5B334DB-1438-4161-BE74-F170F7129B58}" type="presParOf" srcId="{153FDAB4-FF2C-4840-BAF7-22C954ACAF20}" destId="{26653119-19FE-413C-8E41-731B8EF648BE}" srcOrd="0" destOrd="0" presId="urn:microsoft.com/office/officeart/2005/8/layout/process1"/>
    <dgm:cxn modelId="{7708B2B7-FAB5-4895-AAA3-D441CC69E4F0}" type="presParOf" srcId="{153FDAB4-FF2C-4840-BAF7-22C954ACAF20}" destId="{920C687C-3D3D-4A87-A38A-C106B3506D87}" srcOrd="1" destOrd="0" presId="urn:microsoft.com/office/officeart/2005/8/layout/process1"/>
    <dgm:cxn modelId="{4CFEC0D6-8D0A-4C53-911F-9D39BF5C21C4}" type="presParOf" srcId="{920C687C-3D3D-4A87-A38A-C106B3506D87}" destId="{D6B915D2-7F99-4A8A-A428-1279D0050315}" srcOrd="0" destOrd="0" presId="urn:microsoft.com/office/officeart/2005/8/layout/process1"/>
    <dgm:cxn modelId="{8E6AFCA2-76F8-4F8E-9276-9B3D5248A52A}" type="presParOf" srcId="{153FDAB4-FF2C-4840-BAF7-22C954ACAF20}" destId="{314AECCD-7845-405F-B15F-5FB59AF4B17F}" srcOrd="2" destOrd="0" presId="urn:microsoft.com/office/officeart/2005/8/layout/process1"/>
    <dgm:cxn modelId="{C1A8681E-ED21-4F6E-B301-828FE487D377}" type="presParOf" srcId="{153FDAB4-FF2C-4840-BAF7-22C954ACAF20}" destId="{F8A16660-99C1-454D-AD2D-A279EFAC3ADC}" srcOrd="3" destOrd="0" presId="urn:microsoft.com/office/officeart/2005/8/layout/process1"/>
    <dgm:cxn modelId="{82D84488-7A53-4260-9CBF-A84206BE3729}" type="presParOf" srcId="{F8A16660-99C1-454D-AD2D-A279EFAC3ADC}" destId="{A3D00585-5C33-4FB0-8E2B-09414CCC3FFF}" srcOrd="0" destOrd="0" presId="urn:microsoft.com/office/officeart/2005/8/layout/process1"/>
    <dgm:cxn modelId="{44ACD748-7BAC-4046-8D8B-F251FA5A1E16}" type="presParOf" srcId="{153FDAB4-FF2C-4840-BAF7-22C954ACAF20}" destId="{17C28AED-9A16-447F-878F-D4EF216FA24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B79061-C42C-4181-AB0C-9EAB91839E48}" type="doc">
      <dgm:prSet loTypeId="urn:microsoft.com/office/officeart/2005/8/layout/process1" loCatId="process" qsTypeId="urn:microsoft.com/office/officeart/2005/8/quickstyle/simple1" qsCatId="simple" csTypeId="urn:microsoft.com/office/officeart/2005/8/colors/accent1_2" csCatId="accent1" phldr="1"/>
      <dgm:spPr/>
    </dgm:pt>
    <dgm:pt modelId="{DE2E2A75-8903-4FED-9FDA-FB77D54721AF}">
      <dgm:prSet phldrT="[Tekst]" custT="1"/>
      <dgm:spPr>
        <a:noFill/>
        <a:ln>
          <a:noFill/>
        </a:ln>
      </dgm:spPr>
      <dgm:t>
        <a:bodyPr/>
        <a:lstStyle/>
        <a:p>
          <a:r>
            <a:rPr lang="nb-NO" sz="1600" dirty="0" smtClean="0">
              <a:solidFill>
                <a:schemeClr val="bg1">
                  <a:lumMod val="65000"/>
                </a:schemeClr>
              </a:solidFill>
              <a:latin typeface="Cambria" panose="02040503050406030204" pitchFamily="18" charset="0"/>
            </a:rPr>
            <a:t>Tilført ny kunnskap </a:t>
          </a:r>
          <a:endParaRPr lang="nb-NO" sz="1600" dirty="0">
            <a:solidFill>
              <a:schemeClr val="bg1">
                <a:lumMod val="65000"/>
              </a:schemeClr>
            </a:solidFill>
          </a:endParaRPr>
        </a:p>
      </dgm:t>
    </dgm:pt>
    <dgm:pt modelId="{F8F3EC34-63C6-41F9-BD59-75BE65DBB002}" type="parTrans" cxnId="{A7E9BF1C-401E-4065-B933-C1574B9DBDD5}">
      <dgm:prSet/>
      <dgm:spPr/>
      <dgm:t>
        <a:bodyPr/>
        <a:lstStyle/>
        <a:p>
          <a:endParaRPr lang="nb-NO"/>
        </a:p>
      </dgm:t>
    </dgm:pt>
    <dgm:pt modelId="{A08CE8DA-6FD2-4E84-B9A7-79275E567CF3}" type="sibTrans" cxnId="{A7E9BF1C-401E-4065-B933-C1574B9DBDD5}">
      <dgm:prSet/>
      <dgm:spPr>
        <a:solidFill>
          <a:schemeClr val="accent5">
            <a:lumMod val="20000"/>
            <a:lumOff val="80000"/>
          </a:schemeClr>
        </a:solidFill>
      </dgm:spPr>
      <dgm:t>
        <a:bodyPr/>
        <a:lstStyle/>
        <a:p>
          <a:endParaRPr lang="nb-NO"/>
        </a:p>
      </dgm:t>
    </dgm:pt>
    <dgm:pt modelId="{EE5E81D0-44F6-440F-965B-95ECBD7E64DA}">
      <dgm:prSet phldrT="[Tekst]" custT="1"/>
      <dgm:spPr>
        <a:noFill/>
        <a:ln>
          <a:solidFill>
            <a:schemeClr val="bg1">
              <a:lumMod val="85000"/>
            </a:schemeClr>
          </a:solidFill>
        </a:ln>
      </dgm:spPr>
      <dgm:t>
        <a:bodyPr/>
        <a:lstStyle/>
        <a:p>
          <a:r>
            <a:rPr lang="nb-NO" sz="1600" dirty="0" smtClean="0">
              <a:solidFill>
                <a:schemeClr val="bg1">
                  <a:lumMod val="65000"/>
                </a:schemeClr>
              </a:solidFill>
              <a:latin typeface="Cambria" panose="02040503050406030204" pitchFamily="18" charset="0"/>
            </a:rPr>
            <a:t>Bevisst sammenhenger </a:t>
          </a:r>
        </a:p>
      </dgm:t>
    </dgm:pt>
    <dgm:pt modelId="{2E98625A-2F97-4674-867A-0BD4BAD2C6CD}" type="parTrans" cxnId="{72AD6259-702B-4CBE-BA09-45FC8F16A428}">
      <dgm:prSet/>
      <dgm:spPr/>
      <dgm:t>
        <a:bodyPr/>
        <a:lstStyle/>
        <a:p>
          <a:endParaRPr lang="nb-NO"/>
        </a:p>
      </dgm:t>
    </dgm:pt>
    <dgm:pt modelId="{144160A2-9F49-478F-A102-1935945CE4D7}" type="sibTrans" cxnId="{72AD6259-702B-4CBE-BA09-45FC8F16A428}">
      <dgm:prSet/>
      <dgm:spPr>
        <a:solidFill>
          <a:schemeClr val="accent5">
            <a:lumMod val="20000"/>
            <a:lumOff val="80000"/>
          </a:schemeClr>
        </a:solidFill>
      </dgm:spPr>
      <dgm:t>
        <a:bodyPr/>
        <a:lstStyle/>
        <a:p>
          <a:endParaRPr lang="nb-NO"/>
        </a:p>
      </dgm:t>
    </dgm:pt>
    <dgm:pt modelId="{3F1C74A3-7C21-4739-B463-384576B89923}">
      <dgm:prSet phldrT="[Tekst]" custT="1"/>
      <dgm:spPr>
        <a:solidFill>
          <a:schemeClr val="bg1">
            <a:lumMod val="85000"/>
          </a:schemeClr>
        </a:solidFill>
        <a:ln>
          <a:solidFill>
            <a:schemeClr val="bg1">
              <a:lumMod val="50000"/>
            </a:schemeClr>
          </a:solidFill>
        </a:ln>
      </dgm:spPr>
      <dgm:t>
        <a:bodyPr/>
        <a:lstStyle/>
        <a:p>
          <a:r>
            <a:rPr lang="nb-NO" sz="1600" dirty="0" smtClean="0">
              <a:solidFill>
                <a:schemeClr val="tx1"/>
              </a:solidFill>
              <a:latin typeface="Cambria" panose="02040503050406030204" pitchFamily="18" charset="0"/>
            </a:rPr>
            <a:t>Trygg i rollen</a:t>
          </a:r>
          <a:endParaRPr lang="nb-NO" sz="1600" dirty="0">
            <a:solidFill>
              <a:schemeClr val="tx1"/>
            </a:solidFill>
          </a:endParaRPr>
        </a:p>
      </dgm:t>
    </dgm:pt>
    <dgm:pt modelId="{3F376C9F-46FD-40FD-BAA2-EAC298A03CE5}" type="parTrans" cxnId="{232B04D1-1BC5-4EB3-B0A6-65355DEC8D2C}">
      <dgm:prSet/>
      <dgm:spPr/>
      <dgm:t>
        <a:bodyPr/>
        <a:lstStyle/>
        <a:p>
          <a:endParaRPr lang="nb-NO"/>
        </a:p>
      </dgm:t>
    </dgm:pt>
    <dgm:pt modelId="{51ADF831-45AE-4994-937F-48E5D6CE6937}" type="sibTrans" cxnId="{232B04D1-1BC5-4EB3-B0A6-65355DEC8D2C}">
      <dgm:prSet/>
      <dgm:spPr/>
      <dgm:t>
        <a:bodyPr/>
        <a:lstStyle/>
        <a:p>
          <a:endParaRPr lang="nb-NO"/>
        </a:p>
      </dgm:t>
    </dgm:pt>
    <dgm:pt modelId="{153FDAB4-FF2C-4840-BAF7-22C954ACAF20}" type="pres">
      <dgm:prSet presAssocID="{3EB79061-C42C-4181-AB0C-9EAB91839E48}" presName="Name0" presStyleCnt="0">
        <dgm:presLayoutVars>
          <dgm:dir/>
          <dgm:resizeHandles val="exact"/>
        </dgm:presLayoutVars>
      </dgm:prSet>
      <dgm:spPr/>
    </dgm:pt>
    <dgm:pt modelId="{26653119-19FE-413C-8E41-731B8EF648BE}" type="pres">
      <dgm:prSet presAssocID="{DE2E2A75-8903-4FED-9FDA-FB77D54721AF}" presName="node" presStyleLbl="node1" presStyleIdx="0" presStyleCnt="3">
        <dgm:presLayoutVars>
          <dgm:bulletEnabled val="1"/>
        </dgm:presLayoutVars>
      </dgm:prSet>
      <dgm:spPr/>
      <dgm:t>
        <a:bodyPr/>
        <a:lstStyle/>
        <a:p>
          <a:endParaRPr lang="nb-NO"/>
        </a:p>
      </dgm:t>
    </dgm:pt>
    <dgm:pt modelId="{920C687C-3D3D-4A87-A38A-C106B3506D87}" type="pres">
      <dgm:prSet presAssocID="{A08CE8DA-6FD2-4E84-B9A7-79275E567CF3}" presName="sibTrans" presStyleLbl="sibTrans2D1" presStyleIdx="0" presStyleCnt="2"/>
      <dgm:spPr>
        <a:prstGeom prst="flowChartTerminator">
          <a:avLst/>
        </a:prstGeom>
      </dgm:spPr>
      <dgm:t>
        <a:bodyPr/>
        <a:lstStyle/>
        <a:p>
          <a:endParaRPr lang="nb-NO"/>
        </a:p>
      </dgm:t>
    </dgm:pt>
    <dgm:pt modelId="{D6B915D2-7F99-4A8A-A428-1279D0050315}" type="pres">
      <dgm:prSet presAssocID="{A08CE8DA-6FD2-4E84-B9A7-79275E567CF3}" presName="connectorText" presStyleLbl="sibTrans2D1" presStyleIdx="0" presStyleCnt="2"/>
      <dgm:spPr/>
      <dgm:t>
        <a:bodyPr/>
        <a:lstStyle/>
        <a:p>
          <a:endParaRPr lang="nb-NO"/>
        </a:p>
      </dgm:t>
    </dgm:pt>
    <dgm:pt modelId="{314AECCD-7845-405F-B15F-5FB59AF4B17F}" type="pres">
      <dgm:prSet presAssocID="{EE5E81D0-44F6-440F-965B-95ECBD7E64DA}" presName="node" presStyleLbl="node1" presStyleIdx="1" presStyleCnt="3">
        <dgm:presLayoutVars>
          <dgm:bulletEnabled val="1"/>
        </dgm:presLayoutVars>
      </dgm:prSet>
      <dgm:spPr/>
      <dgm:t>
        <a:bodyPr/>
        <a:lstStyle/>
        <a:p>
          <a:endParaRPr lang="nb-NO"/>
        </a:p>
      </dgm:t>
    </dgm:pt>
    <dgm:pt modelId="{F8A16660-99C1-454D-AD2D-A279EFAC3ADC}" type="pres">
      <dgm:prSet presAssocID="{144160A2-9F49-478F-A102-1935945CE4D7}" presName="sibTrans" presStyleLbl="sibTrans2D1" presStyleIdx="1" presStyleCnt="2"/>
      <dgm:spPr>
        <a:prstGeom prst="flowChartTerminator">
          <a:avLst/>
        </a:prstGeom>
      </dgm:spPr>
      <dgm:t>
        <a:bodyPr/>
        <a:lstStyle/>
        <a:p>
          <a:endParaRPr lang="nb-NO"/>
        </a:p>
      </dgm:t>
    </dgm:pt>
    <dgm:pt modelId="{A3D00585-5C33-4FB0-8E2B-09414CCC3FFF}" type="pres">
      <dgm:prSet presAssocID="{144160A2-9F49-478F-A102-1935945CE4D7}" presName="connectorText" presStyleLbl="sibTrans2D1" presStyleIdx="1" presStyleCnt="2"/>
      <dgm:spPr/>
      <dgm:t>
        <a:bodyPr/>
        <a:lstStyle/>
        <a:p>
          <a:endParaRPr lang="nb-NO"/>
        </a:p>
      </dgm:t>
    </dgm:pt>
    <dgm:pt modelId="{17C28AED-9A16-447F-878F-D4EF216FA247}" type="pres">
      <dgm:prSet presAssocID="{3F1C74A3-7C21-4739-B463-384576B89923}" presName="node" presStyleLbl="node1" presStyleIdx="2" presStyleCnt="3">
        <dgm:presLayoutVars>
          <dgm:bulletEnabled val="1"/>
        </dgm:presLayoutVars>
      </dgm:prSet>
      <dgm:spPr/>
      <dgm:t>
        <a:bodyPr/>
        <a:lstStyle/>
        <a:p>
          <a:endParaRPr lang="nb-NO"/>
        </a:p>
      </dgm:t>
    </dgm:pt>
  </dgm:ptLst>
  <dgm:cxnLst>
    <dgm:cxn modelId="{A7E9BF1C-401E-4065-B933-C1574B9DBDD5}" srcId="{3EB79061-C42C-4181-AB0C-9EAB91839E48}" destId="{DE2E2A75-8903-4FED-9FDA-FB77D54721AF}" srcOrd="0" destOrd="0" parTransId="{F8F3EC34-63C6-41F9-BD59-75BE65DBB002}" sibTransId="{A08CE8DA-6FD2-4E84-B9A7-79275E567CF3}"/>
    <dgm:cxn modelId="{C65BF610-E07A-4E09-93C4-0B23BF6F39E9}" type="presOf" srcId="{A08CE8DA-6FD2-4E84-B9A7-79275E567CF3}" destId="{920C687C-3D3D-4A87-A38A-C106B3506D87}" srcOrd="0" destOrd="0" presId="urn:microsoft.com/office/officeart/2005/8/layout/process1"/>
    <dgm:cxn modelId="{B624D6F7-E537-4E9E-8962-404EEB100608}" type="presOf" srcId="{144160A2-9F49-478F-A102-1935945CE4D7}" destId="{A3D00585-5C33-4FB0-8E2B-09414CCC3FFF}" srcOrd="1" destOrd="0" presId="urn:microsoft.com/office/officeart/2005/8/layout/process1"/>
    <dgm:cxn modelId="{118CC94A-E5F0-4E23-BFB7-E93070D37E3D}" type="presOf" srcId="{DE2E2A75-8903-4FED-9FDA-FB77D54721AF}" destId="{26653119-19FE-413C-8E41-731B8EF648BE}" srcOrd="0" destOrd="0" presId="urn:microsoft.com/office/officeart/2005/8/layout/process1"/>
    <dgm:cxn modelId="{DD07B19E-E8B1-4279-B1D5-514D8CAB123F}" type="presOf" srcId="{A08CE8DA-6FD2-4E84-B9A7-79275E567CF3}" destId="{D6B915D2-7F99-4A8A-A428-1279D0050315}" srcOrd="1" destOrd="0" presId="urn:microsoft.com/office/officeart/2005/8/layout/process1"/>
    <dgm:cxn modelId="{A508506B-80C4-4E64-9E01-C1362D1FEC14}" type="presOf" srcId="{3F1C74A3-7C21-4739-B463-384576B89923}" destId="{17C28AED-9A16-447F-878F-D4EF216FA247}" srcOrd="0" destOrd="0" presId="urn:microsoft.com/office/officeart/2005/8/layout/process1"/>
    <dgm:cxn modelId="{232B04D1-1BC5-4EB3-B0A6-65355DEC8D2C}" srcId="{3EB79061-C42C-4181-AB0C-9EAB91839E48}" destId="{3F1C74A3-7C21-4739-B463-384576B89923}" srcOrd="2" destOrd="0" parTransId="{3F376C9F-46FD-40FD-BAA2-EAC298A03CE5}" sibTransId="{51ADF831-45AE-4994-937F-48E5D6CE6937}"/>
    <dgm:cxn modelId="{92ABC155-E7BA-4405-96BD-D6BD4DFCEC53}" type="presOf" srcId="{EE5E81D0-44F6-440F-965B-95ECBD7E64DA}" destId="{314AECCD-7845-405F-B15F-5FB59AF4B17F}" srcOrd="0" destOrd="0" presId="urn:microsoft.com/office/officeart/2005/8/layout/process1"/>
    <dgm:cxn modelId="{7BED5168-448F-4201-BCDB-160E51843342}" type="presOf" srcId="{3EB79061-C42C-4181-AB0C-9EAB91839E48}" destId="{153FDAB4-FF2C-4840-BAF7-22C954ACAF20}" srcOrd="0" destOrd="0" presId="urn:microsoft.com/office/officeart/2005/8/layout/process1"/>
    <dgm:cxn modelId="{4EFBC569-5F9B-47E0-AF01-1A082359E4ED}" type="presOf" srcId="{144160A2-9F49-478F-A102-1935945CE4D7}" destId="{F8A16660-99C1-454D-AD2D-A279EFAC3ADC}" srcOrd="0" destOrd="0" presId="urn:microsoft.com/office/officeart/2005/8/layout/process1"/>
    <dgm:cxn modelId="{72AD6259-702B-4CBE-BA09-45FC8F16A428}" srcId="{3EB79061-C42C-4181-AB0C-9EAB91839E48}" destId="{EE5E81D0-44F6-440F-965B-95ECBD7E64DA}" srcOrd="1" destOrd="0" parTransId="{2E98625A-2F97-4674-867A-0BD4BAD2C6CD}" sibTransId="{144160A2-9F49-478F-A102-1935945CE4D7}"/>
    <dgm:cxn modelId="{3E9456B7-7BC1-4DCA-9A4F-FBBDF1480027}" type="presParOf" srcId="{153FDAB4-FF2C-4840-BAF7-22C954ACAF20}" destId="{26653119-19FE-413C-8E41-731B8EF648BE}" srcOrd="0" destOrd="0" presId="urn:microsoft.com/office/officeart/2005/8/layout/process1"/>
    <dgm:cxn modelId="{13AF4F1F-5184-4A85-A141-0ED8731D903A}" type="presParOf" srcId="{153FDAB4-FF2C-4840-BAF7-22C954ACAF20}" destId="{920C687C-3D3D-4A87-A38A-C106B3506D87}" srcOrd="1" destOrd="0" presId="urn:microsoft.com/office/officeart/2005/8/layout/process1"/>
    <dgm:cxn modelId="{3B97354A-0863-40A2-B367-759AB3F099D0}" type="presParOf" srcId="{920C687C-3D3D-4A87-A38A-C106B3506D87}" destId="{D6B915D2-7F99-4A8A-A428-1279D0050315}" srcOrd="0" destOrd="0" presId="urn:microsoft.com/office/officeart/2005/8/layout/process1"/>
    <dgm:cxn modelId="{F732E569-E6FE-4532-9CD5-F35062FF8C38}" type="presParOf" srcId="{153FDAB4-FF2C-4840-BAF7-22C954ACAF20}" destId="{314AECCD-7845-405F-B15F-5FB59AF4B17F}" srcOrd="2" destOrd="0" presId="urn:microsoft.com/office/officeart/2005/8/layout/process1"/>
    <dgm:cxn modelId="{01D659C7-CA68-438E-9EA0-3CA51011B513}" type="presParOf" srcId="{153FDAB4-FF2C-4840-BAF7-22C954ACAF20}" destId="{F8A16660-99C1-454D-AD2D-A279EFAC3ADC}" srcOrd="3" destOrd="0" presId="urn:microsoft.com/office/officeart/2005/8/layout/process1"/>
    <dgm:cxn modelId="{82D193B7-B3A4-437C-A79A-22743DC3636A}" type="presParOf" srcId="{F8A16660-99C1-454D-AD2D-A279EFAC3ADC}" destId="{A3D00585-5C33-4FB0-8E2B-09414CCC3FFF}" srcOrd="0" destOrd="0" presId="urn:microsoft.com/office/officeart/2005/8/layout/process1"/>
    <dgm:cxn modelId="{AC6F5B54-C496-410A-BFC6-192C4E36AD72}" type="presParOf" srcId="{153FDAB4-FF2C-4840-BAF7-22C954ACAF20}" destId="{17C28AED-9A16-447F-878F-D4EF216FA24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B79061-C42C-4181-AB0C-9EAB91839E48}" type="doc">
      <dgm:prSet loTypeId="urn:microsoft.com/office/officeart/2005/8/layout/process1" loCatId="process" qsTypeId="urn:microsoft.com/office/officeart/2005/8/quickstyle/simple1" qsCatId="simple" csTypeId="urn:microsoft.com/office/officeart/2005/8/colors/accent1_2" csCatId="accent1" phldr="1"/>
      <dgm:spPr/>
    </dgm:pt>
    <dgm:pt modelId="{DE2E2A75-8903-4FED-9FDA-FB77D54721AF}">
      <dgm:prSet phldrT="[Tekst]" custT="1"/>
      <dgm:spPr>
        <a:noFill/>
        <a:ln>
          <a:noFill/>
        </a:ln>
      </dgm:spPr>
      <dgm:t>
        <a:bodyPr/>
        <a:lstStyle/>
        <a:p>
          <a:r>
            <a:rPr lang="nb-NO" sz="1600" dirty="0" smtClean="0">
              <a:solidFill>
                <a:schemeClr val="bg1">
                  <a:lumMod val="65000"/>
                </a:schemeClr>
              </a:solidFill>
              <a:latin typeface="Cambria" panose="02040503050406030204" pitchFamily="18" charset="0"/>
            </a:rPr>
            <a:t>Tilført ny kunnskap </a:t>
          </a:r>
          <a:endParaRPr lang="nb-NO" sz="1600" dirty="0">
            <a:solidFill>
              <a:schemeClr val="bg1">
                <a:lumMod val="65000"/>
              </a:schemeClr>
            </a:solidFill>
          </a:endParaRPr>
        </a:p>
      </dgm:t>
    </dgm:pt>
    <dgm:pt modelId="{F8F3EC34-63C6-41F9-BD59-75BE65DBB002}" type="parTrans" cxnId="{A7E9BF1C-401E-4065-B933-C1574B9DBDD5}">
      <dgm:prSet/>
      <dgm:spPr/>
      <dgm:t>
        <a:bodyPr/>
        <a:lstStyle/>
        <a:p>
          <a:endParaRPr lang="nb-NO"/>
        </a:p>
      </dgm:t>
    </dgm:pt>
    <dgm:pt modelId="{A08CE8DA-6FD2-4E84-B9A7-79275E567CF3}" type="sibTrans" cxnId="{A7E9BF1C-401E-4065-B933-C1574B9DBDD5}">
      <dgm:prSet/>
      <dgm:spPr>
        <a:solidFill>
          <a:schemeClr val="accent5">
            <a:lumMod val="20000"/>
            <a:lumOff val="80000"/>
          </a:schemeClr>
        </a:solidFill>
      </dgm:spPr>
      <dgm:t>
        <a:bodyPr/>
        <a:lstStyle/>
        <a:p>
          <a:endParaRPr lang="nb-NO"/>
        </a:p>
      </dgm:t>
    </dgm:pt>
    <dgm:pt modelId="{EE5E81D0-44F6-440F-965B-95ECBD7E64DA}">
      <dgm:prSet phldrT="[Tekst]" custT="1"/>
      <dgm:spPr>
        <a:noFill/>
        <a:ln>
          <a:solidFill>
            <a:schemeClr val="bg1">
              <a:lumMod val="85000"/>
            </a:schemeClr>
          </a:solidFill>
        </a:ln>
      </dgm:spPr>
      <dgm:t>
        <a:bodyPr/>
        <a:lstStyle/>
        <a:p>
          <a:r>
            <a:rPr lang="nb-NO" sz="1600" dirty="0" smtClean="0">
              <a:solidFill>
                <a:schemeClr val="bg1">
                  <a:lumMod val="65000"/>
                </a:schemeClr>
              </a:solidFill>
              <a:latin typeface="Cambria" panose="02040503050406030204" pitchFamily="18" charset="0"/>
            </a:rPr>
            <a:t>Bevisst sammenhenger </a:t>
          </a:r>
        </a:p>
      </dgm:t>
    </dgm:pt>
    <dgm:pt modelId="{2E98625A-2F97-4674-867A-0BD4BAD2C6CD}" type="parTrans" cxnId="{72AD6259-702B-4CBE-BA09-45FC8F16A428}">
      <dgm:prSet/>
      <dgm:spPr/>
      <dgm:t>
        <a:bodyPr/>
        <a:lstStyle/>
        <a:p>
          <a:endParaRPr lang="nb-NO"/>
        </a:p>
      </dgm:t>
    </dgm:pt>
    <dgm:pt modelId="{144160A2-9F49-478F-A102-1935945CE4D7}" type="sibTrans" cxnId="{72AD6259-702B-4CBE-BA09-45FC8F16A428}">
      <dgm:prSet/>
      <dgm:spPr>
        <a:solidFill>
          <a:schemeClr val="accent5">
            <a:lumMod val="20000"/>
            <a:lumOff val="80000"/>
          </a:schemeClr>
        </a:solidFill>
      </dgm:spPr>
      <dgm:t>
        <a:bodyPr/>
        <a:lstStyle/>
        <a:p>
          <a:endParaRPr lang="nb-NO"/>
        </a:p>
      </dgm:t>
    </dgm:pt>
    <dgm:pt modelId="{3F1C74A3-7C21-4739-B463-384576B89923}">
      <dgm:prSet phldrT="[Tekst]" custT="1"/>
      <dgm:spPr>
        <a:solidFill>
          <a:schemeClr val="bg1">
            <a:lumMod val="85000"/>
          </a:schemeClr>
        </a:solidFill>
        <a:ln>
          <a:solidFill>
            <a:schemeClr val="bg1">
              <a:lumMod val="50000"/>
            </a:schemeClr>
          </a:solidFill>
        </a:ln>
      </dgm:spPr>
      <dgm:t>
        <a:bodyPr/>
        <a:lstStyle/>
        <a:p>
          <a:r>
            <a:rPr lang="nb-NO" sz="1600" dirty="0" smtClean="0">
              <a:solidFill>
                <a:schemeClr val="tx1"/>
              </a:solidFill>
              <a:latin typeface="Cambria" panose="02040503050406030204" pitchFamily="18" charset="0"/>
            </a:rPr>
            <a:t>Trygg i rollen</a:t>
          </a:r>
          <a:endParaRPr lang="nb-NO" sz="1600" dirty="0">
            <a:solidFill>
              <a:schemeClr val="tx1"/>
            </a:solidFill>
          </a:endParaRPr>
        </a:p>
      </dgm:t>
    </dgm:pt>
    <dgm:pt modelId="{3F376C9F-46FD-40FD-BAA2-EAC298A03CE5}" type="parTrans" cxnId="{232B04D1-1BC5-4EB3-B0A6-65355DEC8D2C}">
      <dgm:prSet/>
      <dgm:spPr/>
      <dgm:t>
        <a:bodyPr/>
        <a:lstStyle/>
        <a:p>
          <a:endParaRPr lang="nb-NO"/>
        </a:p>
      </dgm:t>
    </dgm:pt>
    <dgm:pt modelId="{51ADF831-45AE-4994-937F-48E5D6CE6937}" type="sibTrans" cxnId="{232B04D1-1BC5-4EB3-B0A6-65355DEC8D2C}">
      <dgm:prSet/>
      <dgm:spPr/>
      <dgm:t>
        <a:bodyPr/>
        <a:lstStyle/>
        <a:p>
          <a:endParaRPr lang="nb-NO"/>
        </a:p>
      </dgm:t>
    </dgm:pt>
    <dgm:pt modelId="{153FDAB4-FF2C-4840-BAF7-22C954ACAF20}" type="pres">
      <dgm:prSet presAssocID="{3EB79061-C42C-4181-AB0C-9EAB91839E48}" presName="Name0" presStyleCnt="0">
        <dgm:presLayoutVars>
          <dgm:dir/>
          <dgm:resizeHandles val="exact"/>
        </dgm:presLayoutVars>
      </dgm:prSet>
      <dgm:spPr/>
    </dgm:pt>
    <dgm:pt modelId="{26653119-19FE-413C-8E41-731B8EF648BE}" type="pres">
      <dgm:prSet presAssocID="{DE2E2A75-8903-4FED-9FDA-FB77D54721AF}" presName="node" presStyleLbl="node1" presStyleIdx="0" presStyleCnt="3">
        <dgm:presLayoutVars>
          <dgm:bulletEnabled val="1"/>
        </dgm:presLayoutVars>
      </dgm:prSet>
      <dgm:spPr/>
      <dgm:t>
        <a:bodyPr/>
        <a:lstStyle/>
        <a:p>
          <a:endParaRPr lang="nb-NO"/>
        </a:p>
      </dgm:t>
    </dgm:pt>
    <dgm:pt modelId="{920C687C-3D3D-4A87-A38A-C106B3506D87}" type="pres">
      <dgm:prSet presAssocID="{A08CE8DA-6FD2-4E84-B9A7-79275E567CF3}" presName="sibTrans" presStyleLbl="sibTrans2D1" presStyleIdx="0" presStyleCnt="2"/>
      <dgm:spPr>
        <a:prstGeom prst="flowChartTerminator">
          <a:avLst/>
        </a:prstGeom>
      </dgm:spPr>
      <dgm:t>
        <a:bodyPr/>
        <a:lstStyle/>
        <a:p>
          <a:endParaRPr lang="nb-NO"/>
        </a:p>
      </dgm:t>
    </dgm:pt>
    <dgm:pt modelId="{D6B915D2-7F99-4A8A-A428-1279D0050315}" type="pres">
      <dgm:prSet presAssocID="{A08CE8DA-6FD2-4E84-B9A7-79275E567CF3}" presName="connectorText" presStyleLbl="sibTrans2D1" presStyleIdx="0" presStyleCnt="2"/>
      <dgm:spPr/>
      <dgm:t>
        <a:bodyPr/>
        <a:lstStyle/>
        <a:p>
          <a:endParaRPr lang="nb-NO"/>
        </a:p>
      </dgm:t>
    </dgm:pt>
    <dgm:pt modelId="{314AECCD-7845-405F-B15F-5FB59AF4B17F}" type="pres">
      <dgm:prSet presAssocID="{EE5E81D0-44F6-440F-965B-95ECBD7E64DA}" presName="node" presStyleLbl="node1" presStyleIdx="1" presStyleCnt="3">
        <dgm:presLayoutVars>
          <dgm:bulletEnabled val="1"/>
        </dgm:presLayoutVars>
      </dgm:prSet>
      <dgm:spPr/>
      <dgm:t>
        <a:bodyPr/>
        <a:lstStyle/>
        <a:p>
          <a:endParaRPr lang="nb-NO"/>
        </a:p>
      </dgm:t>
    </dgm:pt>
    <dgm:pt modelId="{F8A16660-99C1-454D-AD2D-A279EFAC3ADC}" type="pres">
      <dgm:prSet presAssocID="{144160A2-9F49-478F-A102-1935945CE4D7}" presName="sibTrans" presStyleLbl="sibTrans2D1" presStyleIdx="1" presStyleCnt="2"/>
      <dgm:spPr>
        <a:prstGeom prst="flowChartTerminator">
          <a:avLst/>
        </a:prstGeom>
      </dgm:spPr>
      <dgm:t>
        <a:bodyPr/>
        <a:lstStyle/>
        <a:p>
          <a:endParaRPr lang="nb-NO"/>
        </a:p>
      </dgm:t>
    </dgm:pt>
    <dgm:pt modelId="{A3D00585-5C33-4FB0-8E2B-09414CCC3FFF}" type="pres">
      <dgm:prSet presAssocID="{144160A2-9F49-478F-A102-1935945CE4D7}" presName="connectorText" presStyleLbl="sibTrans2D1" presStyleIdx="1" presStyleCnt="2"/>
      <dgm:spPr/>
      <dgm:t>
        <a:bodyPr/>
        <a:lstStyle/>
        <a:p>
          <a:endParaRPr lang="nb-NO"/>
        </a:p>
      </dgm:t>
    </dgm:pt>
    <dgm:pt modelId="{17C28AED-9A16-447F-878F-D4EF216FA247}" type="pres">
      <dgm:prSet presAssocID="{3F1C74A3-7C21-4739-B463-384576B89923}" presName="node" presStyleLbl="node1" presStyleIdx="2" presStyleCnt="3">
        <dgm:presLayoutVars>
          <dgm:bulletEnabled val="1"/>
        </dgm:presLayoutVars>
      </dgm:prSet>
      <dgm:spPr/>
      <dgm:t>
        <a:bodyPr/>
        <a:lstStyle/>
        <a:p>
          <a:endParaRPr lang="nb-NO"/>
        </a:p>
      </dgm:t>
    </dgm:pt>
  </dgm:ptLst>
  <dgm:cxnLst>
    <dgm:cxn modelId="{DE6B3CE3-7365-403E-8C86-565397E849A9}" type="presOf" srcId="{144160A2-9F49-478F-A102-1935945CE4D7}" destId="{A3D00585-5C33-4FB0-8E2B-09414CCC3FFF}" srcOrd="1" destOrd="0" presId="urn:microsoft.com/office/officeart/2005/8/layout/process1"/>
    <dgm:cxn modelId="{B5121FEC-0AA7-4C11-B021-CCAFA4D5ECC5}" type="presOf" srcId="{144160A2-9F49-478F-A102-1935945CE4D7}" destId="{F8A16660-99C1-454D-AD2D-A279EFAC3ADC}" srcOrd="0" destOrd="0" presId="urn:microsoft.com/office/officeart/2005/8/layout/process1"/>
    <dgm:cxn modelId="{A7E9BF1C-401E-4065-B933-C1574B9DBDD5}" srcId="{3EB79061-C42C-4181-AB0C-9EAB91839E48}" destId="{DE2E2A75-8903-4FED-9FDA-FB77D54721AF}" srcOrd="0" destOrd="0" parTransId="{F8F3EC34-63C6-41F9-BD59-75BE65DBB002}" sibTransId="{A08CE8DA-6FD2-4E84-B9A7-79275E567CF3}"/>
    <dgm:cxn modelId="{19B9DB51-3276-450F-A3C0-339BCC8BA128}" type="presOf" srcId="{3EB79061-C42C-4181-AB0C-9EAB91839E48}" destId="{153FDAB4-FF2C-4840-BAF7-22C954ACAF20}" srcOrd="0" destOrd="0" presId="urn:microsoft.com/office/officeart/2005/8/layout/process1"/>
    <dgm:cxn modelId="{4E5399B3-49C5-405C-A0A1-83410B4008ED}" type="presOf" srcId="{DE2E2A75-8903-4FED-9FDA-FB77D54721AF}" destId="{26653119-19FE-413C-8E41-731B8EF648BE}" srcOrd="0" destOrd="0" presId="urn:microsoft.com/office/officeart/2005/8/layout/process1"/>
    <dgm:cxn modelId="{72AD6259-702B-4CBE-BA09-45FC8F16A428}" srcId="{3EB79061-C42C-4181-AB0C-9EAB91839E48}" destId="{EE5E81D0-44F6-440F-965B-95ECBD7E64DA}" srcOrd="1" destOrd="0" parTransId="{2E98625A-2F97-4674-867A-0BD4BAD2C6CD}" sibTransId="{144160A2-9F49-478F-A102-1935945CE4D7}"/>
    <dgm:cxn modelId="{174C15AE-E0CE-4B82-B719-D8012D5DFF4D}" type="presOf" srcId="{3F1C74A3-7C21-4739-B463-384576B89923}" destId="{17C28AED-9A16-447F-878F-D4EF216FA247}" srcOrd="0" destOrd="0" presId="urn:microsoft.com/office/officeart/2005/8/layout/process1"/>
    <dgm:cxn modelId="{232B04D1-1BC5-4EB3-B0A6-65355DEC8D2C}" srcId="{3EB79061-C42C-4181-AB0C-9EAB91839E48}" destId="{3F1C74A3-7C21-4739-B463-384576B89923}" srcOrd="2" destOrd="0" parTransId="{3F376C9F-46FD-40FD-BAA2-EAC298A03CE5}" sibTransId="{51ADF831-45AE-4994-937F-48E5D6CE6937}"/>
    <dgm:cxn modelId="{0FA368EC-1A0D-44DB-A667-D10B9926D903}" type="presOf" srcId="{A08CE8DA-6FD2-4E84-B9A7-79275E567CF3}" destId="{D6B915D2-7F99-4A8A-A428-1279D0050315}" srcOrd="1" destOrd="0" presId="urn:microsoft.com/office/officeart/2005/8/layout/process1"/>
    <dgm:cxn modelId="{4EE39494-36C3-408B-979E-D316F2D25BA5}" type="presOf" srcId="{EE5E81D0-44F6-440F-965B-95ECBD7E64DA}" destId="{314AECCD-7845-405F-B15F-5FB59AF4B17F}" srcOrd="0" destOrd="0" presId="urn:microsoft.com/office/officeart/2005/8/layout/process1"/>
    <dgm:cxn modelId="{CDA4BB60-80E0-4155-A0BC-778880FFE467}" type="presOf" srcId="{A08CE8DA-6FD2-4E84-B9A7-79275E567CF3}" destId="{920C687C-3D3D-4A87-A38A-C106B3506D87}" srcOrd="0" destOrd="0" presId="urn:microsoft.com/office/officeart/2005/8/layout/process1"/>
    <dgm:cxn modelId="{2E1190DC-24A1-4FF6-9D82-01FFA39CED29}" type="presParOf" srcId="{153FDAB4-FF2C-4840-BAF7-22C954ACAF20}" destId="{26653119-19FE-413C-8E41-731B8EF648BE}" srcOrd="0" destOrd="0" presId="urn:microsoft.com/office/officeart/2005/8/layout/process1"/>
    <dgm:cxn modelId="{C132849A-7325-4F69-96F3-55154B98E973}" type="presParOf" srcId="{153FDAB4-FF2C-4840-BAF7-22C954ACAF20}" destId="{920C687C-3D3D-4A87-A38A-C106B3506D87}" srcOrd="1" destOrd="0" presId="urn:microsoft.com/office/officeart/2005/8/layout/process1"/>
    <dgm:cxn modelId="{57AFAE26-7D26-42B2-BCF0-48CE8C35F4FE}" type="presParOf" srcId="{920C687C-3D3D-4A87-A38A-C106B3506D87}" destId="{D6B915D2-7F99-4A8A-A428-1279D0050315}" srcOrd="0" destOrd="0" presId="urn:microsoft.com/office/officeart/2005/8/layout/process1"/>
    <dgm:cxn modelId="{2F59FB56-4C66-400A-905E-65D5D7B11BAA}" type="presParOf" srcId="{153FDAB4-FF2C-4840-BAF7-22C954ACAF20}" destId="{314AECCD-7845-405F-B15F-5FB59AF4B17F}" srcOrd="2" destOrd="0" presId="urn:microsoft.com/office/officeart/2005/8/layout/process1"/>
    <dgm:cxn modelId="{EA222318-4928-47F4-8CD1-BBD22405519E}" type="presParOf" srcId="{153FDAB4-FF2C-4840-BAF7-22C954ACAF20}" destId="{F8A16660-99C1-454D-AD2D-A279EFAC3ADC}" srcOrd="3" destOrd="0" presId="urn:microsoft.com/office/officeart/2005/8/layout/process1"/>
    <dgm:cxn modelId="{441967CD-912D-4C07-BB25-7DE97A3B5019}" type="presParOf" srcId="{F8A16660-99C1-454D-AD2D-A279EFAC3ADC}" destId="{A3D00585-5C33-4FB0-8E2B-09414CCC3FFF}" srcOrd="0" destOrd="0" presId="urn:microsoft.com/office/officeart/2005/8/layout/process1"/>
    <dgm:cxn modelId="{A1205E6C-58EE-4EF3-9A27-DDCEB851D88C}" type="presParOf" srcId="{153FDAB4-FF2C-4840-BAF7-22C954ACAF20}" destId="{17C28AED-9A16-447F-878F-D4EF216FA24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CC0C0CC-D62B-406D-89F2-967FB28D945A}" type="datetimeFigureOut">
              <a:rPr lang="nb-NO" smtClean="0"/>
              <a:t>21.11.2016</a:t>
            </a:fld>
            <a:endParaRPr lang="nb-NO"/>
          </a:p>
        </p:txBody>
      </p:sp>
      <p:sp>
        <p:nvSpPr>
          <p:cNvPr id="4" name="Plassholder for lysbilde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D597879-E3A6-4E58-9252-BB44E39B69A6}" type="slidenum">
              <a:rPr lang="nb-NO" smtClean="0"/>
              <a:t>‹#›</a:t>
            </a:fld>
            <a:endParaRPr lang="nb-NO"/>
          </a:p>
        </p:txBody>
      </p:sp>
    </p:spTree>
    <p:extLst>
      <p:ext uri="{BB962C8B-B14F-4D97-AF65-F5344CB8AC3E}">
        <p14:creationId xmlns:p14="http://schemas.microsoft.com/office/powerpoint/2010/main" val="427414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D597879-E3A6-4E58-9252-BB44E39B69A6}" type="slidenum">
              <a:rPr lang="nb-NO" smtClean="0"/>
              <a:t>6</a:t>
            </a:fld>
            <a:endParaRPr lang="nb-NO"/>
          </a:p>
        </p:txBody>
      </p:sp>
    </p:spTree>
    <p:extLst>
      <p:ext uri="{BB962C8B-B14F-4D97-AF65-F5344CB8AC3E}">
        <p14:creationId xmlns:p14="http://schemas.microsoft.com/office/powerpoint/2010/main" val="253306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D597879-E3A6-4E58-9252-BB44E39B69A6}" type="slidenum">
              <a:rPr lang="nb-NO" smtClean="0"/>
              <a:t>7</a:t>
            </a:fld>
            <a:endParaRPr lang="nb-NO"/>
          </a:p>
        </p:txBody>
      </p:sp>
    </p:spTree>
    <p:extLst>
      <p:ext uri="{BB962C8B-B14F-4D97-AF65-F5344CB8AC3E}">
        <p14:creationId xmlns:p14="http://schemas.microsoft.com/office/powerpoint/2010/main" val="781784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5" name="Bilde 4" descr="forsid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tel 1"/>
          <p:cNvSpPr>
            <a:spLocks noGrp="1"/>
          </p:cNvSpPr>
          <p:nvPr>
            <p:ph type="ctrTitle"/>
          </p:nvPr>
        </p:nvSpPr>
        <p:spPr>
          <a:xfrm>
            <a:off x="205290" y="968511"/>
            <a:ext cx="7772400" cy="1384472"/>
          </a:xfrm>
        </p:spPr>
        <p:txBody>
          <a:bodyPr lIns="0" tIns="0" rIns="0" bIns="0" anchor="ctr" anchorCtr="0">
            <a:normAutofit/>
          </a:bodyPr>
          <a:lstStyle>
            <a:lvl1pPr algn="r">
              <a:lnSpc>
                <a:spcPts val="4200"/>
              </a:lnSpc>
              <a:defRPr sz="4000">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205290" y="2352983"/>
            <a:ext cx="7772400" cy="496055"/>
          </a:xfrm>
        </p:spPr>
        <p:txBody>
          <a:bodyPr>
            <a:normAutofit/>
          </a:bodyPr>
          <a:lstStyle>
            <a:lvl1pPr marL="0" indent="0" algn="r">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cxnSp>
        <p:nvCxnSpPr>
          <p:cNvPr id="17" name="Rett linje 16"/>
          <p:cNvCxnSpPr/>
          <p:nvPr userDrawn="1"/>
        </p:nvCxnSpPr>
        <p:spPr>
          <a:xfrm>
            <a:off x="2419896" y="5219687"/>
            <a:ext cx="0" cy="913181"/>
          </a:xfrm>
          <a:prstGeom prst="line">
            <a:avLst/>
          </a:prstGeom>
          <a:ln w="3175" cap="flat" cmpd="sng">
            <a:solidFill>
              <a:srgbClr val="83B818"/>
            </a:solidFill>
          </a:ln>
          <a:effectLst/>
        </p:spPr>
        <p:style>
          <a:lnRef idx="2">
            <a:schemeClr val="accent1"/>
          </a:lnRef>
          <a:fillRef idx="0">
            <a:schemeClr val="accent1"/>
          </a:fillRef>
          <a:effectRef idx="1">
            <a:schemeClr val="accent1"/>
          </a:effectRef>
          <a:fontRef idx="minor">
            <a:schemeClr val="tx1"/>
          </a:fontRef>
        </p:style>
      </p:cxnSp>
      <p:pic>
        <p:nvPicPr>
          <p:cNvPr id="8" name="Bilde 7" descr="SOF_midt.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02862" y="5204483"/>
            <a:ext cx="1885703" cy="1107201"/>
          </a:xfrm>
          <a:prstGeom prst="rect">
            <a:avLst/>
          </a:prstGeom>
        </p:spPr>
      </p:pic>
      <p:pic>
        <p:nvPicPr>
          <p:cNvPr id="4" name="Picture 3" descr="logo_NORD.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000" y="5403861"/>
            <a:ext cx="1739900" cy="590323"/>
          </a:xfrm>
          <a:prstGeom prst="rect">
            <a:avLst/>
          </a:prstGeom>
        </p:spPr>
      </p:pic>
    </p:spTree>
    <p:extLst>
      <p:ext uri="{BB962C8B-B14F-4D97-AF65-F5344CB8AC3E}">
        <p14:creationId xmlns:p14="http://schemas.microsoft.com/office/powerpoint/2010/main" val="364847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3C184D52-D072-A74E-A726-8BE135C04121}" type="datetimeFigureOut">
              <a:rPr lang="nb-NO" smtClean="0"/>
              <a:t>21.11.2016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EEFADEC-75AE-1F4D-AB33-AB466B66741C}" type="slidenum">
              <a:rPr lang="nb-NO" smtClean="0"/>
              <a:t>‹#›</a:t>
            </a:fld>
            <a:endParaRPr lang="nb-NO"/>
          </a:p>
        </p:txBody>
      </p:sp>
    </p:spTree>
    <p:extLst>
      <p:ext uri="{BB962C8B-B14F-4D97-AF65-F5344CB8AC3E}">
        <p14:creationId xmlns:p14="http://schemas.microsoft.com/office/powerpoint/2010/main" val="362931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01700" y="546101"/>
            <a:ext cx="7785100" cy="5118100"/>
          </a:xfrm>
        </p:spPr>
        <p:txBody>
          <a:body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3C184D52-D072-A74E-A726-8BE135C04121}" type="datetimeFigureOut">
              <a:rPr lang="nb-NO" smtClean="0"/>
              <a:t>21.11.2016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EEFADEC-75AE-1F4D-AB33-AB466B66741C}" type="slidenum">
              <a:rPr lang="nb-NO" smtClean="0"/>
              <a:t>‹#›</a:t>
            </a:fld>
            <a:endParaRPr lang="nb-NO"/>
          </a:p>
        </p:txBody>
      </p:sp>
    </p:spTree>
    <p:extLst>
      <p:ext uri="{BB962C8B-B14F-4D97-AF65-F5344CB8AC3E}">
        <p14:creationId xmlns:p14="http://schemas.microsoft.com/office/powerpoint/2010/main" val="189271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067300" y="977899"/>
            <a:ext cx="3619500" cy="769938"/>
          </a:xfrm>
        </p:spPr>
        <p:txBody>
          <a:bodyPr anchor="t" anchorCtr="0"/>
          <a:lstStyle/>
          <a:p>
            <a:r>
              <a:rPr lang="nb-NO" smtClean="0"/>
              <a:t>Klikk for å redigere tittelstil</a:t>
            </a:r>
            <a:endParaRPr lang="nb-NO" dirty="0"/>
          </a:p>
        </p:txBody>
      </p:sp>
      <p:sp>
        <p:nvSpPr>
          <p:cNvPr id="3" name="Plassholder for innhold 2"/>
          <p:cNvSpPr>
            <a:spLocks noGrp="1"/>
          </p:cNvSpPr>
          <p:nvPr>
            <p:ph sz="half" idx="1"/>
          </p:nvPr>
        </p:nvSpPr>
        <p:spPr>
          <a:xfrm>
            <a:off x="901700" y="914399"/>
            <a:ext cx="3721100" cy="477520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nb-NO" smtClean="0"/>
              <a:t>Klikk for å redigere tekststiler i malen</a:t>
            </a:r>
          </a:p>
        </p:txBody>
      </p:sp>
      <p:sp>
        <p:nvSpPr>
          <p:cNvPr id="4" name="Plassholder for innhold 3"/>
          <p:cNvSpPr>
            <a:spLocks noGrp="1"/>
          </p:cNvSpPr>
          <p:nvPr>
            <p:ph sz="half" idx="2"/>
          </p:nvPr>
        </p:nvSpPr>
        <p:spPr>
          <a:xfrm>
            <a:off x="5067300" y="2032000"/>
            <a:ext cx="3619500" cy="365760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6" name="Plassholder for bunntekst 5"/>
          <p:cNvSpPr>
            <a:spLocks noGrp="1"/>
          </p:cNvSpPr>
          <p:nvPr>
            <p:ph type="ftr" sz="quarter" idx="11"/>
          </p:nvPr>
        </p:nvSpPr>
        <p:spPr>
          <a:xfrm>
            <a:off x="901700" y="6356350"/>
            <a:ext cx="7785100" cy="365125"/>
          </a:xfrm>
        </p:spPr>
        <p:txBody>
          <a:bodyPr/>
          <a:lstStyle/>
          <a:p>
            <a:endParaRPr lang="nb-NO" dirty="0"/>
          </a:p>
        </p:txBody>
      </p:sp>
    </p:spTree>
    <p:extLst>
      <p:ext uri="{BB962C8B-B14F-4D97-AF65-F5344CB8AC3E}">
        <p14:creationId xmlns:p14="http://schemas.microsoft.com/office/powerpoint/2010/main" val="42212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901700" y="1535113"/>
            <a:ext cx="3619500" cy="639762"/>
          </a:xfrm>
        </p:spPr>
        <p:txBody>
          <a:bodyPr anchor="ctr" anchorCtr="0">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901699" y="2174875"/>
            <a:ext cx="3619501" cy="3590925"/>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5003800" y="1535113"/>
            <a:ext cx="3683000" cy="639762"/>
          </a:xfrm>
        </p:spPr>
        <p:txBody>
          <a:bodyPr anchor="ctr" anchorCtr="0">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5003800" y="2174875"/>
            <a:ext cx="3683000" cy="3590925"/>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6"/>
          <p:cNvSpPr>
            <a:spLocks noGrp="1"/>
          </p:cNvSpPr>
          <p:nvPr>
            <p:ph type="dt" sz="half" idx="10"/>
          </p:nvPr>
        </p:nvSpPr>
        <p:spPr/>
        <p:txBody>
          <a:bodyPr/>
          <a:lstStyle/>
          <a:p>
            <a:fld id="{3C184D52-D072-A74E-A726-8BE135C04121}" type="datetimeFigureOut">
              <a:rPr lang="nb-NO" smtClean="0"/>
              <a:t>21.11.2016</a:t>
            </a:fld>
            <a:endParaRPr lang="nb-NO"/>
          </a:p>
        </p:txBody>
      </p:sp>
      <p:sp>
        <p:nvSpPr>
          <p:cNvPr id="8" name="Plassholder for bunntekst 7"/>
          <p:cNvSpPr>
            <a:spLocks noGrp="1"/>
          </p:cNvSpPr>
          <p:nvPr>
            <p:ph type="ftr" sz="quarter" idx="11"/>
          </p:nvPr>
        </p:nvSpPr>
        <p:spPr>
          <a:xfrm>
            <a:off x="2870200" y="6356350"/>
            <a:ext cx="3810000" cy="365125"/>
          </a:xfrm>
        </p:spPr>
        <p:txBody>
          <a:bodyPr/>
          <a:lstStyle/>
          <a:p>
            <a:endParaRPr lang="nb-NO" dirty="0"/>
          </a:p>
        </p:txBody>
      </p:sp>
      <p:sp>
        <p:nvSpPr>
          <p:cNvPr id="9" name="Plassholder for lysbildenummer 8"/>
          <p:cNvSpPr>
            <a:spLocks noGrp="1"/>
          </p:cNvSpPr>
          <p:nvPr>
            <p:ph type="sldNum" sz="quarter" idx="12"/>
          </p:nvPr>
        </p:nvSpPr>
        <p:spPr>
          <a:xfrm>
            <a:off x="6908800" y="6356350"/>
            <a:ext cx="1778000" cy="365125"/>
          </a:xfrm>
        </p:spPr>
        <p:txBody>
          <a:bodyPr/>
          <a:lstStyle/>
          <a:p>
            <a:fld id="{2EEFADEC-75AE-1F4D-AB33-AB466B66741C}" type="slidenum">
              <a:rPr lang="nb-NO" smtClean="0"/>
              <a:t>‹#›</a:t>
            </a:fld>
            <a:endParaRPr lang="nb-NO"/>
          </a:p>
        </p:txBody>
      </p:sp>
    </p:spTree>
    <p:extLst>
      <p:ext uri="{BB962C8B-B14F-4D97-AF65-F5344CB8AC3E}">
        <p14:creationId xmlns:p14="http://schemas.microsoft.com/office/powerpoint/2010/main" val="48973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3C184D52-D072-A74E-A726-8BE135C04121}" type="datetimeFigureOut">
              <a:rPr lang="nb-NO" smtClean="0"/>
              <a:t>21.11.2016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2EEFADEC-75AE-1F4D-AB33-AB466B66741C}" type="slidenum">
              <a:rPr lang="nb-NO" smtClean="0"/>
              <a:t>‹#›</a:t>
            </a:fld>
            <a:endParaRPr lang="nb-NO"/>
          </a:p>
        </p:txBody>
      </p:sp>
    </p:spTree>
    <p:extLst>
      <p:ext uri="{BB962C8B-B14F-4D97-AF65-F5344CB8AC3E}">
        <p14:creationId xmlns:p14="http://schemas.microsoft.com/office/powerpoint/2010/main" val="265663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C184D52-D072-A74E-A726-8BE135C04121}" type="datetimeFigureOut">
              <a:rPr lang="nb-NO" smtClean="0"/>
              <a:t>21.11.2016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2EEFADEC-75AE-1F4D-AB33-AB466B66741C}" type="slidenum">
              <a:rPr lang="nb-NO" smtClean="0"/>
              <a:t>‹#›</a:t>
            </a:fld>
            <a:endParaRPr lang="nb-NO"/>
          </a:p>
        </p:txBody>
      </p:sp>
    </p:spTree>
    <p:extLst>
      <p:ext uri="{BB962C8B-B14F-4D97-AF65-F5344CB8AC3E}">
        <p14:creationId xmlns:p14="http://schemas.microsoft.com/office/powerpoint/2010/main" val="605051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3000" b="1"/>
            </a:lvl1pPr>
          </a:lstStyle>
          <a:p>
            <a:r>
              <a:rPr lang="nb-NO"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3C184D52-D072-A74E-A726-8BE135C04121}" type="datetimeFigureOut">
              <a:rPr lang="nb-NO" smtClean="0"/>
              <a:t>21.11.2016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EEFADEC-75AE-1F4D-AB33-AB466B66741C}" type="slidenum">
              <a:rPr lang="nb-NO" smtClean="0"/>
              <a:t>‹#›</a:t>
            </a:fld>
            <a:endParaRPr lang="nb-NO"/>
          </a:p>
        </p:txBody>
      </p:sp>
    </p:spTree>
    <p:extLst>
      <p:ext uri="{BB962C8B-B14F-4D97-AF65-F5344CB8AC3E}">
        <p14:creationId xmlns:p14="http://schemas.microsoft.com/office/powerpoint/2010/main" val="419600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Bilde 8" descr="innside.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89220"/>
            <a:ext cx="9144000" cy="1668780"/>
          </a:xfrm>
          <a:prstGeom prst="rect">
            <a:avLst/>
          </a:prstGeom>
        </p:spPr>
      </p:pic>
      <p:sp>
        <p:nvSpPr>
          <p:cNvPr id="2" name="Plassholder for tittel 1"/>
          <p:cNvSpPr>
            <a:spLocks noGrp="1"/>
          </p:cNvSpPr>
          <p:nvPr>
            <p:ph type="title"/>
          </p:nvPr>
        </p:nvSpPr>
        <p:spPr>
          <a:xfrm>
            <a:off x="901700" y="274638"/>
            <a:ext cx="7785100" cy="1143000"/>
          </a:xfrm>
          <a:prstGeom prst="rect">
            <a:avLst/>
          </a:prstGeom>
        </p:spPr>
        <p:txBody>
          <a:bodyPr vert="horz" lIns="0" tIns="0" rIns="0" bIns="0" rtlCol="0" anchor="b" anchorCtr="0">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901700" y="1600201"/>
            <a:ext cx="7785100" cy="4063999"/>
          </a:xfrm>
          <a:prstGeom prst="rect">
            <a:avLst/>
          </a:prstGeom>
        </p:spPr>
        <p:txBody>
          <a:bodyPr vert="horz" lIns="0" tIns="0" rIns="0" bIns="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9017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84D52-D072-A74E-A726-8BE135C04121}" type="datetimeFigureOut">
              <a:rPr lang="nb-NO" smtClean="0"/>
              <a:t>21.11.2016</a:t>
            </a:fld>
            <a:endParaRPr lang="nb-NO"/>
          </a:p>
        </p:txBody>
      </p:sp>
      <p:sp>
        <p:nvSpPr>
          <p:cNvPr id="5" name="Plassholder for bunntekst 4"/>
          <p:cNvSpPr>
            <a:spLocks noGrp="1"/>
          </p:cNvSpPr>
          <p:nvPr>
            <p:ph type="ftr" sz="quarter" idx="3"/>
          </p:nvPr>
        </p:nvSpPr>
        <p:spPr>
          <a:xfrm>
            <a:off x="337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FADEC-75AE-1F4D-AB33-AB466B66741C}" type="slidenum">
              <a:rPr lang="nb-NO" smtClean="0"/>
              <a:t>‹#›</a:t>
            </a:fld>
            <a:endParaRPr lang="nb-NO"/>
          </a:p>
        </p:txBody>
      </p:sp>
      <p:pic>
        <p:nvPicPr>
          <p:cNvPr id="8" name="Bilde 7" descr="SOF.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6300" y="5986933"/>
            <a:ext cx="1092200" cy="647230"/>
          </a:xfrm>
          <a:prstGeom prst="rect">
            <a:avLst/>
          </a:prstGeom>
        </p:spPr>
      </p:pic>
    </p:spTree>
    <p:extLst>
      <p:ext uri="{BB962C8B-B14F-4D97-AF65-F5344CB8AC3E}">
        <p14:creationId xmlns:p14="http://schemas.microsoft.com/office/powerpoint/2010/main" val="2157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3" r:id="rId5"/>
    <p:sldLayoutId id="2147483654" r:id="rId6"/>
    <p:sldLayoutId id="2147483655" r:id="rId7"/>
    <p:sldLayoutId id="2147483657" r:id="rId8"/>
  </p:sldLayoutIdLst>
  <p:txStyles>
    <p:titleStyle>
      <a:lvl1pPr algn="l" defTabSz="457200" rtl="0" eaLnBrk="1" latinLnBrk="0" hangingPunct="1">
        <a:lnSpc>
          <a:spcPts val="3200"/>
        </a:lnSpc>
        <a:spcBef>
          <a:spcPct val="0"/>
        </a:spcBef>
        <a:buNone/>
        <a:defRPr sz="3000" b="1" kern="1200">
          <a:solidFill>
            <a:srgbClr val="18A8A9"/>
          </a:solidFill>
          <a:latin typeface="+mj-lt"/>
          <a:ea typeface="+mj-ea"/>
          <a:cs typeface="+mj-cs"/>
        </a:defRPr>
      </a:lvl1pPr>
    </p:titleStyle>
    <p:bodyStyle>
      <a:lvl1pPr marL="0" indent="0" algn="l" defTabSz="457200" rtl="0" eaLnBrk="1" latinLnBrk="0" hangingPunct="1">
        <a:spcBef>
          <a:spcPct val="20000"/>
        </a:spcBef>
        <a:buFontTx/>
        <a:buNone/>
        <a:defRPr sz="1600" kern="1200">
          <a:solidFill>
            <a:srgbClr val="18A8A9"/>
          </a:solidFill>
          <a:latin typeface="+mn-lt"/>
          <a:ea typeface="+mn-ea"/>
          <a:cs typeface="+mn-cs"/>
        </a:defRPr>
      </a:lvl1pPr>
      <a:lvl2pPr marL="457200" indent="0" algn="l" defTabSz="457200" rtl="0" eaLnBrk="1" latinLnBrk="0" hangingPunct="1">
        <a:spcBef>
          <a:spcPct val="20000"/>
        </a:spcBef>
        <a:buFontTx/>
        <a:buNone/>
        <a:defRPr sz="1600" kern="1200">
          <a:solidFill>
            <a:srgbClr val="18A8A9"/>
          </a:solidFill>
          <a:latin typeface="+mn-lt"/>
          <a:ea typeface="+mn-ea"/>
          <a:cs typeface="+mn-cs"/>
        </a:defRPr>
      </a:lvl2pPr>
      <a:lvl3pPr marL="914400" indent="0" algn="l" defTabSz="457200" rtl="0" eaLnBrk="1" latinLnBrk="0" hangingPunct="1">
        <a:spcBef>
          <a:spcPct val="20000"/>
        </a:spcBef>
        <a:buFontTx/>
        <a:buNone/>
        <a:defRPr sz="1600" kern="1200">
          <a:solidFill>
            <a:srgbClr val="18A8A9"/>
          </a:solidFill>
          <a:latin typeface="+mn-lt"/>
          <a:ea typeface="+mn-ea"/>
          <a:cs typeface="+mn-cs"/>
        </a:defRPr>
      </a:lvl3pPr>
      <a:lvl4pPr marL="1371600" indent="0" algn="l" defTabSz="457200" rtl="0" eaLnBrk="1" latinLnBrk="0" hangingPunct="1">
        <a:spcBef>
          <a:spcPct val="20000"/>
        </a:spcBef>
        <a:buFontTx/>
        <a:buNone/>
        <a:defRPr sz="1600" kern="1200">
          <a:solidFill>
            <a:srgbClr val="18A8A9"/>
          </a:solidFill>
          <a:latin typeface="+mn-lt"/>
          <a:ea typeface="+mn-ea"/>
          <a:cs typeface="+mn-cs"/>
        </a:defRPr>
      </a:lvl4pPr>
      <a:lvl5pPr marL="1828800" indent="0" algn="l" defTabSz="457200" rtl="0" eaLnBrk="1" latinLnBrk="0" hangingPunct="1">
        <a:spcBef>
          <a:spcPct val="20000"/>
        </a:spcBef>
        <a:buFontTx/>
        <a:buNone/>
        <a:defRPr sz="1600" kern="1200">
          <a:solidFill>
            <a:srgbClr val="18A8A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verdal.kommune.no/" TargetMode="Externa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p:txBody>
          <a:bodyPr>
            <a:normAutofit/>
          </a:bodyPr>
          <a:lstStyle/>
          <a:p>
            <a:r>
              <a:rPr lang="nb-NO" sz="3600" dirty="0" smtClean="0"/>
              <a:t>Faglig utvikling hos sykepleierne</a:t>
            </a:r>
            <a:endParaRPr lang="nb-NO" sz="3600" dirty="0"/>
          </a:p>
        </p:txBody>
      </p:sp>
      <p:sp>
        <p:nvSpPr>
          <p:cNvPr id="7" name="Undertittel 6"/>
          <p:cNvSpPr>
            <a:spLocks noGrp="1"/>
          </p:cNvSpPr>
          <p:nvPr>
            <p:ph type="subTitle" idx="1"/>
          </p:nvPr>
        </p:nvSpPr>
        <p:spPr/>
        <p:txBody>
          <a:bodyPr/>
          <a:lstStyle/>
          <a:p>
            <a:pPr algn="ctr"/>
            <a:r>
              <a:rPr lang="nb-NO" dirty="0" smtClean="0"/>
              <a:t>Suksessfaktorer for god samhandling</a:t>
            </a:r>
            <a:endParaRPr lang="nb-NO" dirty="0"/>
          </a:p>
        </p:txBody>
      </p:sp>
      <p:sp>
        <p:nvSpPr>
          <p:cNvPr id="3" name="TextBox 2"/>
          <p:cNvSpPr txBox="1"/>
          <p:nvPr/>
        </p:nvSpPr>
        <p:spPr>
          <a:xfrm>
            <a:off x="1206500" y="5600700"/>
            <a:ext cx="184666" cy="369332"/>
          </a:xfrm>
          <a:prstGeom prst="rect">
            <a:avLst/>
          </a:prstGeom>
          <a:noFill/>
        </p:spPr>
        <p:txBody>
          <a:bodyPr wrap="none" rtlCol="0">
            <a:spAutoFit/>
          </a:bodyPr>
          <a:lstStyle/>
          <a:p>
            <a:endParaRPr lang="en-US" dirty="0"/>
          </a:p>
        </p:txBody>
      </p:sp>
      <p:pic>
        <p:nvPicPr>
          <p:cNvPr id="5" name="Bilde 4" descr="Logo Verdal kommune">
            <a:hlinkClick r:id="rId2" tgtFrame="&quot;_blank&quot;" tooltip="&quot;(Verdal kommune) www.verdal.kommune.no&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51370" y="5569430"/>
            <a:ext cx="1348740" cy="498955"/>
          </a:xfrm>
          <a:prstGeom prst="rect">
            <a:avLst/>
          </a:prstGeom>
          <a:noFill/>
          <a:ln>
            <a:noFill/>
          </a:ln>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2157" y="5569429"/>
            <a:ext cx="1828800" cy="586206"/>
          </a:xfrm>
          <a:prstGeom prst="rect">
            <a:avLst/>
          </a:prstGeom>
        </p:spPr>
      </p:pic>
      <p:pic>
        <p:nvPicPr>
          <p:cNvPr id="9" name="Bil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0818" y="5705062"/>
            <a:ext cx="967666" cy="450574"/>
          </a:xfrm>
          <a:prstGeom prst="rect">
            <a:avLst/>
          </a:prstGeom>
        </p:spPr>
      </p:pic>
    </p:spTree>
    <p:extLst>
      <p:ext uri="{BB962C8B-B14F-4D97-AF65-F5344CB8AC3E}">
        <p14:creationId xmlns:p14="http://schemas.microsoft.com/office/powerpoint/2010/main" val="1789717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p:cNvGraphicFramePr>
          <p:nvPr>
            <p:extLst/>
          </p:nvPr>
        </p:nvGraphicFramePr>
        <p:xfrm>
          <a:off x="376084" y="468000"/>
          <a:ext cx="8450126" cy="5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lassholder for innhold 2"/>
          <p:cNvSpPr>
            <a:spLocks noGrp="1"/>
          </p:cNvSpPr>
          <p:nvPr>
            <p:ph idx="1"/>
          </p:nvPr>
        </p:nvSpPr>
        <p:spPr>
          <a:xfrm>
            <a:off x="708597" y="2745659"/>
            <a:ext cx="7785100" cy="1767347"/>
          </a:xfrm>
          <a:solidFill>
            <a:schemeClr val="accent5">
              <a:lumMod val="20000"/>
              <a:lumOff val="80000"/>
            </a:schemeClr>
          </a:solidFill>
          <a:ln>
            <a:noFill/>
          </a:ln>
        </p:spPr>
        <p:txBody>
          <a:bodyPr>
            <a:normAutofit/>
          </a:bodyPr>
          <a:lstStyle/>
          <a:p>
            <a:pPr marL="144000"/>
            <a:r>
              <a:rPr lang="nb-NO" sz="2400" i="1" dirty="0">
                <a:solidFill>
                  <a:schemeClr val="tx1"/>
                </a:solidFill>
                <a:latin typeface="Cambria" panose="02040503050406030204" pitchFamily="18" charset="0"/>
              </a:rPr>
              <a:t>Det er massivt med tid som må til for å gjennomføre dette. Jeg skjønner godt at det er gjennomførbart på sykehjem jeg. Der har du personen hele døgnet og blir observert 24/7.</a:t>
            </a:r>
            <a:r>
              <a:rPr lang="nb-NO" sz="2400" i="1" dirty="0" smtClean="0">
                <a:solidFill>
                  <a:schemeClr val="tx1"/>
                </a:solidFill>
                <a:latin typeface="Cambria" panose="02040503050406030204" pitchFamily="18" charset="0"/>
              </a:rPr>
              <a:t>					</a:t>
            </a:r>
            <a:r>
              <a:rPr lang="nb-NO" i="1" dirty="0" smtClean="0">
                <a:solidFill>
                  <a:schemeClr val="tx1"/>
                </a:solidFill>
              </a:rPr>
              <a:t>									(</a:t>
            </a:r>
            <a:r>
              <a:rPr lang="nb-NO" i="1" dirty="0">
                <a:solidFill>
                  <a:schemeClr val="tx1"/>
                </a:solidFill>
              </a:rPr>
              <a:t>Sykepleier, gruppe </a:t>
            </a:r>
            <a:r>
              <a:rPr lang="nb-NO" i="1" dirty="0" smtClean="0">
                <a:solidFill>
                  <a:schemeClr val="tx1"/>
                </a:solidFill>
              </a:rPr>
              <a:t>B)</a:t>
            </a:r>
            <a:endParaRPr lang="nb-NO" i="1" dirty="0">
              <a:solidFill>
                <a:schemeClr val="tx1"/>
              </a:solidFill>
            </a:endParaRPr>
          </a:p>
        </p:txBody>
      </p:sp>
      <p:sp>
        <p:nvSpPr>
          <p:cNvPr id="9" name="Tittel 1"/>
          <p:cNvSpPr>
            <a:spLocks noGrp="1"/>
          </p:cNvSpPr>
          <p:nvPr>
            <p:ph type="title"/>
          </p:nvPr>
        </p:nvSpPr>
        <p:spPr>
          <a:xfrm>
            <a:off x="901700" y="1201993"/>
            <a:ext cx="7785100" cy="671053"/>
          </a:xfrm>
        </p:spPr>
        <p:txBody>
          <a:bodyPr>
            <a:normAutofit/>
          </a:bodyPr>
          <a:lstStyle/>
          <a:p>
            <a:r>
              <a:rPr lang="nb-NO" b="0" dirty="0"/>
              <a:t>Oppdager eget ansvar for observasjoner</a:t>
            </a:r>
          </a:p>
        </p:txBody>
      </p:sp>
    </p:spTree>
    <p:extLst>
      <p:ext uri="{BB962C8B-B14F-4D97-AF65-F5344CB8AC3E}">
        <p14:creationId xmlns:p14="http://schemas.microsoft.com/office/powerpoint/2010/main" val="57055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500"/>
                                        <p:tgtEl>
                                          <p:spTgt spid="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p:cNvGraphicFramePr>
          <p:nvPr>
            <p:extLst>
              <p:ext uri="{D42A27DB-BD31-4B8C-83A1-F6EECF244321}">
                <p14:modId xmlns:p14="http://schemas.microsoft.com/office/powerpoint/2010/main" val="3790613544"/>
              </p:ext>
            </p:extLst>
          </p:nvPr>
        </p:nvGraphicFramePr>
        <p:xfrm>
          <a:off x="376084" y="468000"/>
          <a:ext cx="8450126" cy="5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tel 1"/>
          <p:cNvSpPr>
            <a:spLocks noGrp="1"/>
          </p:cNvSpPr>
          <p:nvPr>
            <p:ph type="title"/>
          </p:nvPr>
        </p:nvSpPr>
        <p:spPr>
          <a:xfrm>
            <a:off x="901700" y="1201993"/>
            <a:ext cx="7785100" cy="671053"/>
          </a:xfrm>
        </p:spPr>
        <p:txBody>
          <a:bodyPr>
            <a:normAutofit/>
          </a:bodyPr>
          <a:lstStyle/>
          <a:p>
            <a:r>
              <a:rPr lang="nb-NO" b="0" dirty="0"/>
              <a:t>Oppøver kritisk blikk</a:t>
            </a:r>
          </a:p>
        </p:txBody>
      </p:sp>
      <p:sp>
        <p:nvSpPr>
          <p:cNvPr id="6" name="Plassholder for innhold 2"/>
          <p:cNvSpPr>
            <a:spLocks noGrp="1"/>
          </p:cNvSpPr>
          <p:nvPr>
            <p:ph idx="1"/>
          </p:nvPr>
        </p:nvSpPr>
        <p:spPr>
          <a:xfrm>
            <a:off x="708597" y="2745658"/>
            <a:ext cx="7785100" cy="2379407"/>
          </a:xfrm>
          <a:solidFill>
            <a:schemeClr val="accent5">
              <a:lumMod val="20000"/>
              <a:lumOff val="80000"/>
            </a:schemeClr>
          </a:solidFill>
          <a:ln>
            <a:noFill/>
          </a:ln>
        </p:spPr>
        <p:txBody>
          <a:bodyPr>
            <a:normAutofit/>
          </a:bodyPr>
          <a:lstStyle/>
          <a:p>
            <a:pPr marL="144000"/>
            <a:r>
              <a:rPr lang="nb-NO" sz="2400" i="1" dirty="0">
                <a:solidFill>
                  <a:schemeClr val="tx1"/>
                </a:solidFill>
                <a:latin typeface="Cambria" panose="02040503050406030204" pitchFamily="18" charset="0"/>
              </a:rPr>
              <a:t>Vi tar det ikke som en selvfølge at listene stemmer lenger, men vurderer, for eksempel når pasienten kommer fra sykehuset; – det der er en stor dose – de der legemidlene skal ikke kombineres – så du blir litt mer kritisk til det du holder på med, da, du sjekker mer og er enda mer nøyaktig.</a:t>
            </a:r>
            <a:r>
              <a:rPr lang="nb-NO" sz="2400" i="1" dirty="0" smtClean="0">
                <a:solidFill>
                  <a:schemeClr val="tx1"/>
                </a:solidFill>
                <a:latin typeface="Cambria" panose="02040503050406030204" pitchFamily="18" charset="0"/>
              </a:rPr>
              <a:t>					</a:t>
            </a:r>
            <a:r>
              <a:rPr lang="nb-NO" i="1" dirty="0" smtClean="0">
                <a:solidFill>
                  <a:schemeClr val="tx1"/>
                </a:solidFill>
              </a:rPr>
              <a:t>										(</a:t>
            </a:r>
            <a:r>
              <a:rPr lang="nb-NO" i="1" dirty="0">
                <a:solidFill>
                  <a:schemeClr val="tx1"/>
                </a:solidFill>
              </a:rPr>
              <a:t>Sykepleier, gruppe </a:t>
            </a:r>
            <a:r>
              <a:rPr lang="nb-NO" i="1" dirty="0" smtClean="0">
                <a:solidFill>
                  <a:schemeClr val="tx1"/>
                </a:solidFill>
              </a:rPr>
              <a:t>A)</a:t>
            </a:r>
            <a:endParaRPr lang="nb-NO" i="1" dirty="0">
              <a:solidFill>
                <a:schemeClr val="tx1"/>
              </a:solidFill>
            </a:endParaRPr>
          </a:p>
        </p:txBody>
      </p:sp>
    </p:spTree>
    <p:extLst>
      <p:ext uri="{BB962C8B-B14F-4D97-AF65-F5344CB8AC3E}">
        <p14:creationId xmlns:p14="http://schemas.microsoft.com/office/powerpoint/2010/main" val="40406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500"/>
                                        <p:tgtEl>
                                          <p:spTgt spid="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p:cNvGraphicFramePr>
          <p:nvPr>
            <p:extLst/>
          </p:nvPr>
        </p:nvGraphicFramePr>
        <p:xfrm>
          <a:off x="376084" y="468000"/>
          <a:ext cx="8450126" cy="5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tel 1"/>
          <p:cNvSpPr>
            <a:spLocks noGrp="1"/>
          </p:cNvSpPr>
          <p:nvPr>
            <p:ph type="title"/>
          </p:nvPr>
        </p:nvSpPr>
        <p:spPr>
          <a:xfrm>
            <a:off x="901700" y="1201993"/>
            <a:ext cx="7785100" cy="671053"/>
          </a:xfrm>
        </p:spPr>
        <p:txBody>
          <a:bodyPr>
            <a:normAutofit/>
          </a:bodyPr>
          <a:lstStyle/>
          <a:p>
            <a:r>
              <a:rPr lang="nb-NO" b="0" dirty="0"/>
              <a:t>Får større tillit til egen kunnskap</a:t>
            </a:r>
          </a:p>
        </p:txBody>
      </p:sp>
      <p:sp>
        <p:nvSpPr>
          <p:cNvPr id="6" name="Plassholder for innhold 2"/>
          <p:cNvSpPr>
            <a:spLocks noGrp="1"/>
          </p:cNvSpPr>
          <p:nvPr>
            <p:ph idx="1"/>
          </p:nvPr>
        </p:nvSpPr>
        <p:spPr>
          <a:xfrm>
            <a:off x="708597" y="2745659"/>
            <a:ext cx="7785100" cy="1597742"/>
          </a:xfrm>
          <a:solidFill>
            <a:schemeClr val="accent5">
              <a:lumMod val="20000"/>
              <a:lumOff val="80000"/>
            </a:schemeClr>
          </a:solidFill>
          <a:ln>
            <a:noFill/>
          </a:ln>
        </p:spPr>
        <p:txBody>
          <a:bodyPr>
            <a:normAutofit/>
          </a:bodyPr>
          <a:lstStyle/>
          <a:p>
            <a:pPr marL="144000"/>
            <a:r>
              <a:rPr lang="nb-NO" sz="2400" i="1" dirty="0">
                <a:solidFill>
                  <a:schemeClr val="tx1"/>
                </a:solidFill>
                <a:latin typeface="Cambria" panose="02040503050406030204" pitchFamily="18" charset="0"/>
              </a:rPr>
              <a:t>Siste gangen stilte vi ganske mange kritiske spørsmål. De ble hørt like mye som spørsmålene farmasøyten stiller, for de (legene) vet jo det at det er vi som kjenner brukerne … </a:t>
            </a:r>
            <a:r>
              <a:rPr lang="nb-NO" sz="2400" i="1" dirty="0" smtClean="0">
                <a:solidFill>
                  <a:schemeClr val="tx1"/>
                </a:solidFill>
                <a:latin typeface="Cambria" panose="02040503050406030204" pitchFamily="18" charset="0"/>
              </a:rPr>
              <a:t>				</a:t>
            </a:r>
            <a:r>
              <a:rPr lang="nb-NO" i="1" dirty="0" smtClean="0">
                <a:solidFill>
                  <a:schemeClr val="tx1"/>
                </a:solidFill>
              </a:rPr>
              <a:t>										(</a:t>
            </a:r>
            <a:r>
              <a:rPr lang="nb-NO" i="1" dirty="0">
                <a:solidFill>
                  <a:schemeClr val="tx1"/>
                </a:solidFill>
              </a:rPr>
              <a:t>Sykepleier, gruppe </a:t>
            </a:r>
            <a:r>
              <a:rPr lang="nb-NO" i="1" dirty="0" smtClean="0">
                <a:solidFill>
                  <a:schemeClr val="tx1"/>
                </a:solidFill>
              </a:rPr>
              <a:t>A)</a:t>
            </a:r>
            <a:endParaRPr lang="nb-NO" i="1" dirty="0">
              <a:solidFill>
                <a:schemeClr val="tx1"/>
              </a:solidFill>
            </a:endParaRPr>
          </a:p>
        </p:txBody>
      </p:sp>
    </p:spTree>
    <p:extLst>
      <p:ext uri="{BB962C8B-B14F-4D97-AF65-F5344CB8AC3E}">
        <p14:creationId xmlns:p14="http://schemas.microsoft.com/office/powerpoint/2010/main" val="29388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500"/>
                                        <p:tgtEl>
                                          <p:spTgt spid="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p:cNvGraphicFramePr>
          <p:nvPr>
            <p:extLst/>
          </p:nvPr>
        </p:nvGraphicFramePr>
        <p:xfrm>
          <a:off x="376084" y="468000"/>
          <a:ext cx="8450126" cy="5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tel 1"/>
          <p:cNvSpPr>
            <a:spLocks noGrp="1"/>
          </p:cNvSpPr>
          <p:nvPr>
            <p:ph type="title"/>
          </p:nvPr>
        </p:nvSpPr>
        <p:spPr>
          <a:xfrm>
            <a:off x="901700" y="1201993"/>
            <a:ext cx="7785100" cy="671053"/>
          </a:xfrm>
        </p:spPr>
        <p:txBody>
          <a:bodyPr>
            <a:normAutofit/>
          </a:bodyPr>
          <a:lstStyle/>
          <a:p>
            <a:r>
              <a:rPr lang="nb-NO" b="0" dirty="0"/>
              <a:t>Blir mindre avhengig av «oppskriften»</a:t>
            </a:r>
          </a:p>
        </p:txBody>
      </p:sp>
      <p:sp>
        <p:nvSpPr>
          <p:cNvPr id="6" name="Plassholder for innhold 2"/>
          <p:cNvSpPr>
            <a:spLocks noGrp="1"/>
          </p:cNvSpPr>
          <p:nvPr>
            <p:ph idx="1"/>
          </p:nvPr>
        </p:nvSpPr>
        <p:spPr>
          <a:xfrm>
            <a:off x="708597" y="2745659"/>
            <a:ext cx="7785100" cy="2165554"/>
          </a:xfrm>
          <a:solidFill>
            <a:schemeClr val="accent5">
              <a:lumMod val="20000"/>
              <a:lumOff val="80000"/>
            </a:schemeClr>
          </a:solidFill>
          <a:ln>
            <a:noFill/>
          </a:ln>
        </p:spPr>
        <p:txBody>
          <a:bodyPr>
            <a:normAutofit/>
          </a:bodyPr>
          <a:lstStyle/>
          <a:p>
            <a:pPr marL="144000"/>
            <a:r>
              <a:rPr lang="nb-NO" sz="2400" i="1" dirty="0">
                <a:solidFill>
                  <a:schemeClr val="tx1"/>
                </a:solidFill>
                <a:latin typeface="Cambria" panose="02040503050406030204" pitchFamily="18" charset="0"/>
              </a:rPr>
              <a:t>Jeg håndterer det bedre. Jeg vet mer hvor jeg skal lete etter opplysninger og vet hva jeg trenger. Slipper å bruke så mye tid på det. Det går raskere … mindre stress. Men det er viktig å ha oppdatert Profil (elektronisk pasientjournal) … </a:t>
            </a:r>
            <a:r>
              <a:rPr lang="nb-NO" sz="2400" i="1" dirty="0" smtClean="0">
                <a:solidFill>
                  <a:schemeClr val="tx1"/>
                </a:solidFill>
                <a:latin typeface="Cambria" panose="02040503050406030204" pitchFamily="18" charset="0"/>
              </a:rPr>
              <a:t>				</a:t>
            </a:r>
            <a:r>
              <a:rPr lang="nb-NO" i="1" dirty="0" smtClean="0">
                <a:solidFill>
                  <a:schemeClr val="tx1"/>
                </a:solidFill>
              </a:rPr>
              <a:t>											(</a:t>
            </a:r>
            <a:r>
              <a:rPr lang="nb-NO" i="1" dirty="0">
                <a:solidFill>
                  <a:schemeClr val="tx1"/>
                </a:solidFill>
              </a:rPr>
              <a:t>Sykepleier, gruppe </a:t>
            </a:r>
            <a:r>
              <a:rPr lang="nb-NO" i="1" dirty="0" smtClean="0">
                <a:solidFill>
                  <a:schemeClr val="tx1"/>
                </a:solidFill>
              </a:rPr>
              <a:t>A)</a:t>
            </a:r>
            <a:endParaRPr lang="nb-NO" i="1" dirty="0">
              <a:solidFill>
                <a:schemeClr val="tx1"/>
              </a:solidFill>
            </a:endParaRPr>
          </a:p>
        </p:txBody>
      </p:sp>
    </p:spTree>
    <p:extLst>
      <p:ext uri="{BB962C8B-B14F-4D97-AF65-F5344CB8AC3E}">
        <p14:creationId xmlns:p14="http://schemas.microsoft.com/office/powerpoint/2010/main" val="166088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500"/>
                                        <p:tgtEl>
                                          <p:spTgt spid="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b="0" dirty="0" smtClean="0"/>
              <a:t>Tilført ny kunnskap</a:t>
            </a:r>
            <a:endParaRPr lang="nb-NO" b="0" dirty="0"/>
          </a:p>
        </p:txBody>
      </p:sp>
      <p:sp>
        <p:nvSpPr>
          <p:cNvPr id="3" name="Plassholder for innhold 2"/>
          <p:cNvSpPr>
            <a:spLocks noGrp="1"/>
          </p:cNvSpPr>
          <p:nvPr>
            <p:ph idx="1"/>
          </p:nvPr>
        </p:nvSpPr>
        <p:spPr/>
        <p:txBody>
          <a:bodyPr/>
          <a:lstStyle/>
          <a:p>
            <a:r>
              <a:rPr lang="nb-NO" dirty="0" smtClean="0"/>
              <a:t>    </a:t>
            </a:r>
          </a:p>
          <a:p>
            <a:pPr marL="285750" indent="-285750">
              <a:buFont typeface="Wingdings" panose="05000000000000000000" pitchFamily="2" charset="2"/>
              <a:buChar char="Ø"/>
            </a:pPr>
            <a:r>
              <a:rPr lang="nb-NO" dirty="0">
                <a:solidFill>
                  <a:schemeClr val="tx1"/>
                </a:solidFill>
              </a:rPr>
              <a:t>	</a:t>
            </a:r>
            <a:r>
              <a:rPr lang="nb-NO" dirty="0" smtClean="0">
                <a:solidFill>
                  <a:schemeClr val="tx1"/>
                </a:solidFill>
              </a:rPr>
              <a:t>Kunnskap om legemidler og bruken av dem har en naturlig plass i sykepleiernes 	kunnskapsområde.</a:t>
            </a:r>
          </a:p>
          <a:p>
            <a:pPr marL="285750" indent="-285750">
              <a:buFont typeface="Wingdings" panose="05000000000000000000" pitchFamily="2" charset="2"/>
              <a:buChar char="Ø"/>
            </a:pPr>
            <a:r>
              <a:rPr lang="nb-NO" dirty="0">
                <a:solidFill>
                  <a:schemeClr val="tx1"/>
                </a:solidFill>
              </a:rPr>
              <a:t> </a:t>
            </a:r>
            <a:r>
              <a:rPr lang="nb-NO" dirty="0" smtClean="0">
                <a:solidFill>
                  <a:schemeClr val="tx1"/>
                </a:solidFill>
              </a:rPr>
              <a:t>  Sykepleierne har en tradisjon for samarbeid om legemiddelbruk med både leger   	og pasienter.</a:t>
            </a:r>
          </a:p>
          <a:p>
            <a:pPr marL="285750" indent="-285750">
              <a:buFont typeface="Wingdings" panose="05000000000000000000" pitchFamily="2" charset="2"/>
              <a:buChar char="Ø"/>
            </a:pPr>
            <a:r>
              <a:rPr lang="nb-NO" dirty="0">
                <a:solidFill>
                  <a:schemeClr val="tx1"/>
                </a:solidFill>
              </a:rPr>
              <a:t> </a:t>
            </a:r>
            <a:r>
              <a:rPr lang="nb-NO" dirty="0" smtClean="0">
                <a:solidFill>
                  <a:schemeClr val="tx1"/>
                </a:solidFill>
              </a:rPr>
              <a:t>   Apotek og farmasøyter har også hatt en rolle i dette samarbeidet, men helst som  	 </a:t>
            </a:r>
            <a:r>
              <a:rPr lang="nb-NO" dirty="0" err="1" smtClean="0">
                <a:solidFill>
                  <a:schemeClr val="tx1"/>
                </a:solidFill>
              </a:rPr>
              <a:t>istandgjører</a:t>
            </a:r>
            <a:r>
              <a:rPr lang="nb-NO" dirty="0" smtClean="0">
                <a:solidFill>
                  <a:schemeClr val="tx1"/>
                </a:solidFill>
              </a:rPr>
              <a:t>, leverandør og kontrollør.</a:t>
            </a:r>
          </a:p>
          <a:p>
            <a:pPr marL="285750" indent="-285750">
              <a:buFont typeface="Wingdings" panose="05000000000000000000" pitchFamily="2" charset="2"/>
              <a:buChar char="Ø"/>
            </a:pPr>
            <a:endParaRPr lang="nb-NO" dirty="0"/>
          </a:p>
          <a:p>
            <a:pPr lvl="1"/>
            <a:r>
              <a:rPr lang="nb-NO" sz="1800" dirty="0" smtClean="0">
                <a:solidFill>
                  <a:schemeClr val="tx1"/>
                </a:solidFill>
              </a:rPr>
              <a:t>Med innføring av tverrfaglige legemiddelgjennomganger opplever sykepleierne at samarbeid med både leger og farmasøyt får en ny dimensjon.</a:t>
            </a:r>
          </a:p>
          <a:p>
            <a:pPr lvl="1"/>
            <a:endParaRPr lang="nb-NO" sz="1800" dirty="0" smtClean="0">
              <a:solidFill>
                <a:schemeClr val="tx1"/>
              </a:solidFill>
            </a:endParaRPr>
          </a:p>
          <a:p>
            <a:pPr lvl="1"/>
            <a:r>
              <a:rPr lang="nb-NO" sz="1800" dirty="0" smtClean="0">
                <a:solidFill>
                  <a:schemeClr val="tx1"/>
                </a:solidFill>
              </a:rPr>
              <a:t>De snakker om en ny tenkemåte.</a:t>
            </a:r>
          </a:p>
          <a:p>
            <a:pPr lvl="1"/>
            <a:endParaRPr lang="nb-NO" sz="1800" dirty="0">
              <a:solidFill>
                <a:schemeClr val="tx1"/>
              </a:solidFill>
            </a:endParaRPr>
          </a:p>
        </p:txBody>
      </p:sp>
    </p:spTree>
    <p:extLst>
      <p:ext uri="{BB962C8B-B14F-4D97-AF65-F5344CB8AC3E}">
        <p14:creationId xmlns:p14="http://schemas.microsoft.com/office/powerpoint/2010/main" val="2123175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600" dirty="0" smtClean="0"/>
              <a:t>Takk for oppmerksomheten</a:t>
            </a:r>
            <a:endParaRPr lang="nb-NO" sz="3600" dirty="0"/>
          </a:p>
        </p:txBody>
      </p:sp>
      <p:pic>
        <p:nvPicPr>
          <p:cNvPr id="8" name="Plassholder for innhold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701" y="1925052"/>
            <a:ext cx="7351962" cy="3573379"/>
          </a:xfrm>
        </p:spPr>
      </p:pic>
    </p:spTree>
    <p:extLst>
      <p:ext uri="{BB962C8B-B14F-4D97-AF65-F5344CB8AC3E}">
        <p14:creationId xmlns:p14="http://schemas.microsoft.com/office/powerpoint/2010/main" val="2836655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Prosjektmedarbeidere</a:t>
            </a:r>
            <a:endParaRPr lang="nb-NO" dirty="0"/>
          </a:p>
        </p:txBody>
      </p:sp>
      <p:sp>
        <p:nvSpPr>
          <p:cNvPr id="3" name="Plassholder for innhold 2"/>
          <p:cNvSpPr>
            <a:spLocks noGrp="1"/>
          </p:cNvSpPr>
          <p:nvPr>
            <p:ph idx="1"/>
          </p:nvPr>
        </p:nvSpPr>
        <p:spPr/>
        <p:txBody>
          <a:bodyPr/>
          <a:lstStyle/>
          <a:p>
            <a:pPr lvl="0"/>
            <a:endParaRPr lang="nb-NO" dirty="0" smtClean="0"/>
          </a:p>
          <a:p>
            <a:pPr lvl="0"/>
            <a:endParaRPr lang="nb-NO" dirty="0"/>
          </a:p>
          <a:p>
            <a:pPr lvl="0">
              <a:lnSpc>
                <a:spcPct val="150000"/>
              </a:lnSpc>
            </a:pPr>
            <a:r>
              <a:rPr lang="nb-NO" dirty="0"/>
              <a:t>Ragnhild Omli, sykepleier/førsteamanuensis, SOF, midt, Nord universitet</a:t>
            </a:r>
          </a:p>
          <a:p>
            <a:pPr lvl="0">
              <a:lnSpc>
                <a:spcPct val="150000"/>
              </a:lnSpc>
            </a:pPr>
            <a:r>
              <a:rPr lang="nb-NO" dirty="0"/>
              <a:t>Rose Olsen, sykepleier/førsteamanuensis, SOF, midt, Nord universitet</a:t>
            </a:r>
          </a:p>
          <a:p>
            <a:pPr>
              <a:lnSpc>
                <a:spcPct val="150000"/>
              </a:lnSpc>
            </a:pPr>
            <a:r>
              <a:rPr lang="nb-NO" dirty="0" smtClean="0"/>
              <a:t>Ingela Enmarker, professor/faglig leder, SOF, midt</a:t>
            </a:r>
          </a:p>
          <a:p>
            <a:endParaRPr lang="nb-NO" dirty="0"/>
          </a:p>
        </p:txBody>
      </p:sp>
    </p:spTree>
    <p:extLst>
      <p:ext uri="{BB962C8B-B14F-4D97-AF65-F5344CB8AC3E}">
        <p14:creationId xmlns:p14="http://schemas.microsoft.com/office/powerpoint/2010/main" val="322742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Bakgrunn og hensikt</a:t>
            </a:r>
            <a:endParaRPr lang="nb-NO" dirty="0"/>
          </a:p>
        </p:txBody>
      </p:sp>
      <p:sp>
        <p:nvSpPr>
          <p:cNvPr id="3" name="Plassholder for innhold 2"/>
          <p:cNvSpPr>
            <a:spLocks noGrp="1"/>
          </p:cNvSpPr>
          <p:nvPr>
            <p:ph idx="1"/>
          </p:nvPr>
        </p:nvSpPr>
        <p:spPr>
          <a:xfrm>
            <a:off x="901700" y="1600201"/>
            <a:ext cx="7785100" cy="4063999"/>
          </a:xfrm>
        </p:spPr>
        <p:txBody>
          <a:bodyPr/>
          <a:lstStyle/>
          <a:p>
            <a:endParaRPr lang="nb-NO" dirty="0" smtClean="0"/>
          </a:p>
          <a:p>
            <a:r>
              <a:rPr lang="nb-NO" dirty="0" smtClean="0">
                <a:solidFill>
                  <a:schemeClr val="tx1"/>
                </a:solidFill>
              </a:rPr>
              <a:t>Studien hadde som mål å identifisere hvilke faglige kriterier som må være tilstede </a:t>
            </a:r>
          </a:p>
          <a:p>
            <a:r>
              <a:rPr lang="nb-NO" dirty="0" smtClean="0">
                <a:solidFill>
                  <a:schemeClr val="tx1"/>
                </a:solidFill>
              </a:rPr>
              <a:t>for å oppnå riktig legemiddelbruk:</a:t>
            </a:r>
          </a:p>
          <a:p>
            <a:r>
              <a:rPr lang="nb-NO" dirty="0">
                <a:solidFill>
                  <a:schemeClr val="tx1"/>
                </a:solidFill>
              </a:rPr>
              <a:t>	</a:t>
            </a:r>
            <a:endParaRPr lang="nb-NO" dirty="0" smtClean="0">
              <a:solidFill>
                <a:schemeClr val="tx1"/>
              </a:solidFill>
            </a:endParaRPr>
          </a:p>
          <a:p>
            <a:r>
              <a:rPr lang="nb-NO" dirty="0" smtClean="0">
                <a:solidFill>
                  <a:schemeClr val="tx1"/>
                </a:solidFill>
              </a:rPr>
              <a:t>	Hva skal til for at sykepleiere og vernepleiere får utvikle seg fra nybegynner til 	ekspert?</a:t>
            </a:r>
          </a:p>
          <a:p>
            <a:pPr marL="742950" lvl="1" indent="-285750">
              <a:buFont typeface="Wingdings" panose="05000000000000000000" pitchFamily="2" charset="2"/>
              <a:buChar char="v"/>
            </a:pPr>
            <a:r>
              <a:rPr lang="nb-NO" dirty="0" smtClean="0">
                <a:solidFill>
                  <a:schemeClr val="tx1"/>
                </a:solidFill>
              </a:rPr>
              <a:t>Sykepleiere og vernepleiere opplever LMG som et viktig tiltak for å bedre og  å kvalitetssikre legemiddelbehandlingen.</a:t>
            </a:r>
          </a:p>
          <a:p>
            <a:pPr marL="742950" lvl="1" indent="-285750">
              <a:buFont typeface="Wingdings" panose="05000000000000000000" pitchFamily="2" charset="2"/>
              <a:buChar char="v"/>
            </a:pPr>
            <a:r>
              <a:rPr lang="nb-NO" dirty="0" smtClean="0">
                <a:solidFill>
                  <a:schemeClr val="tx1"/>
                </a:solidFill>
              </a:rPr>
              <a:t>De bruker mange timer på forberedelse til LMG som det ikke blir noe av.</a:t>
            </a:r>
          </a:p>
          <a:p>
            <a:pPr lvl="1"/>
            <a:r>
              <a:rPr lang="nb-NO" dirty="0" smtClean="0">
                <a:solidFill>
                  <a:schemeClr val="tx1"/>
                </a:solidFill>
              </a:rPr>
              <a:t>		«</a:t>
            </a:r>
            <a:r>
              <a:rPr lang="nb-NO" b="1" dirty="0" smtClean="0">
                <a:solidFill>
                  <a:schemeClr val="tx1"/>
                </a:solidFill>
              </a:rPr>
              <a:t>Vi lærer jo mye av det</a:t>
            </a:r>
            <a:r>
              <a:rPr lang="nb-NO" dirty="0" smtClean="0">
                <a:solidFill>
                  <a:schemeClr val="tx1"/>
                </a:solidFill>
              </a:rPr>
              <a:t>»</a:t>
            </a:r>
          </a:p>
          <a:p>
            <a:pPr marL="742950" lvl="1" indent="-285750">
              <a:buFont typeface="Wingdings" panose="05000000000000000000" pitchFamily="2" charset="2"/>
              <a:buChar char="v"/>
            </a:pPr>
            <a:endParaRPr lang="nb-NO" dirty="0" smtClean="0">
              <a:solidFill>
                <a:schemeClr val="tx1"/>
              </a:solidFill>
            </a:endParaRPr>
          </a:p>
          <a:p>
            <a:pPr marL="742950" lvl="1" indent="-285750">
              <a:buFont typeface="Wingdings" panose="05000000000000000000" pitchFamily="2" charset="2"/>
              <a:buChar char="v"/>
            </a:pPr>
            <a:r>
              <a:rPr lang="nb-NO" dirty="0" smtClean="0">
                <a:solidFill>
                  <a:schemeClr val="tx1"/>
                </a:solidFill>
              </a:rPr>
              <a:t>Hva må til for å katalysere denne utviklingen/kroppsliggjøring av kunnskap?</a:t>
            </a:r>
          </a:p>
          <a:p>
            <a:pPr marL="1200150" lvl="2" indent="-285750">
              <a:buFont typeface="Wingdings" panose="05000000000000000000" pitchFamily="2" charset="2"/>
              <a:buChar char="v"/>
            </a:pPr>
            <a:r>
              <a:rPr lang="nb-NO" dirty="0" smtClean="0">
                <a:solidFill>
                  <a:schemeClr val="tx1"/>
                </a:solidFill>
              </a:rPr>
              <a:t>Organisering? (Forutsigbarhet og forbedre avtaler og struktur)</a:t>
            </a:r>
          </a:p>
          <a:p>
            <a:pPr marL="1200150" lvl="2" indent="-285750">
              <a:buFont typeface="Wingdings" panose="05000000000000000000" pitchFamily="2" charset="2"/>
              <a:buChar char="v"/>
            </a:pPr>
            <a:r>
              <a:rPr lang="nb-NO" dirty="0" smtClean="0">
                <a:solidFill>
                  <a:schemeClr val="tx1"/>
                </a:solidFill>
              </a:rPr>
              <a:t>Annen form for kunnskapsutvikling? (Tverrprofesjonelle seminarer?)</a:t>
            </a:r>
            <a:r>
              <a:rPr lang="nb-NO" dirty="0">
                <a:solidFill>
                  <a:schemeClr val="tx1"/>
                </a:solidFill>
              </a:rPr>
              <a:t>	</a:t>
            </a:r>
          </a:p>
        </p:txBody>
      </p:sp>
    </p:spTree>
    <p:extLst>
      <p:ext uri="{BB962C8B-B14F-4D97-AF65-F5344CB8AC3E}">
        <p14:creationId xmlns:p14="http://schemas.microsoft.com/office/powerpoint/2010/main" val="3012341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Metode</a:t>
            </a:r>
            <a:endParaRPr lang="nb-NO" dirty="0"/>
          </a:p>
        </p:txBody>
      </p:sp>
      <p:sp>
        <p:nvSpPr>
          <p:cNvPr id="3" name="Plassholder for innhold 2"/>
          <p:cNvSpPr>
            <a:spLocks noGrp="1"/>
          </p:cNvSpPr>
          <p:nvPr>
            <p:ph idx="1"/>
          </p:nvPr>
        </p:nvSpPr>
        <p:spPr/>
        <p:txBody>
          <a:bodyPr>
            <a:normAutofit/>
          </a:bodyPr>
          <a:lstStyle/>
          <a:p>
            <a:endParaRPr lang="nb-NO" dirty="0" smtClean="0"/>
          </a:p>
          <a:p>
            <a:r>
              <a:rPr lang="nb-NO" dirty="0" smtClean="0">
                <a:solidFill>
                  <a:schemeClr val="tx1"/>
                </a:solidFill>
              </a:rPr>
              <a:t>Ustabil personalressurs og langvarig prosess før man fikk opprettet kontakt, medførte at designet ikke ble mulig å gjennomføre i prosjektperioden.</a:t>
            </a:r>
          </a:p>
          <a:p>
            <a:endParaRPr lang="nb-NO" dirty="0">
              <a:solidFill>
                <a:schemeClr val="tx1"/>
              </a:solidFill>
            </a:endParaRPr>
          </a:p>
          <a:p>
            <a:r>
              <a:rPr lang="nb-NO" b="1" dirty="0" smtClean="0">
                <a:solidFill>
                  <a:schemeClr val="tx1"/>
                </a:solidFill>
              </a:rPr>
              <a:t>Kriterier for deltagelse i studien:</a:t>
            </a:r>
          </a:p>
          <a:p>
            <a:r>
              <a:rPr lang="nb-NO" dirty="0">
                <a:solidFill>
                  <a:schemeClr val="tx1"/>
                </a:solidFill>
              </a:rPr>
              <a:t>1: «Forekomst av legemiddelrelaterte problem, kartlagt i forbindelse med Læringsnettverket i Nord-Trøndelag».</a:t>
            </a:r>
          </a:p>
          <a:p>
            <a:r>
              <a:rPr lang="nb-NO" dirty="0">
                <a:solidFill>
                  <a:schemeClr val="tx1"/>
                </a:solidFill>
              </a:rPr>
              <a:t>2: «Identifisering av suksessfaktorer for god samhandling i forbindelse </a:t>
            </a:r>
            <a:r>
              <a:rPr lang="nb-NO" dirty="0" smtClean="0">
                <a:solidFill>
                  <a:schemeClr val="tx1"/>
                </a:solidFill>
              </a:rPr>
              <a:t>med </a:t>
            </a:r>
            <a:r>
              <a:rPr lang="nb-NO" dirty="0">
                <a:solidFill>
                  <a:schemeClr val="tx1"/>
                </a:solidFill>
              </a:rPr>
              <a:t>Læringsnettverk i Nord-Trøndelag».</a:t>
            </a:r>
          </a:p>
          <a:p>
            <a:endParaRPr lang="nb-NO" dirty="0">
              <a:solidFill>
                <a:schemeClr val="tx1"/>
              </a:solidFill>
            </a:endParaRPr>
          </a:p>
          <a:p>
            <a:r>
              <a:rPr lang="nb-NO" sz="1500" b="1" dirty="0">
                <a:solidFill>
                  <a:schemeClr val="tx1"/>
                </a:solidFill>
              </a:rPr>
              <a:t>Frivillig deltagelse i studien.</a:t>
            </a:r>
          </a:p>
          <a:p>
            <a:pPr lvl="1"/>
            <a:r>
              <a:rPr lang="nb-NO" sz="1500" dirty="0">
                <a:solidFill>
                  <a:schemeClr val="tx1"/>
                </a:solidFill>
              </a:rPr>
              <a:t>De som ønsket å delta i studien undertegnet samtykkeerklæring. Deltagerne ble informert at de når som </a:t>
            </a:r>
            <a:r>
              <a:rPr lang="nb-NO" sz="1500" dirty="0" smtClean="0">
                <a:solidFill>
                  <a:schemeClr val="tx1"/>
                </a:solidFill>
              </a:rPr>
              <a:t>helst, </a:t>
            </a:r>
            <a:r>
              <a:rPr lang="nb-NO" sz="1500" dirty="0">
                <a:solidFill>
                  <a:schemeClr val="tx1"/>
                </a:solidFill>
              </a:rPr>
              <a:t>uten å gi begrunnelse kunne trekke sitt samtykke til fortsatt deltagelse i studien. </a:t>
            </a:r>
          </a:p>
          <a:p>
            <a:endParaRPr lang="nb-NO" dirty="0"/>
          </a:p>
          <a:p>
            <a:endParaRPr lang="nb-NO" dirty="0">
              <a:solidFill>
                <a:schemeClr val="tx1"/>
              </a:solidFill>
            </a:endParaRPr>
          </a:p>
        </p:txBody>
      </p:sp>
    </p:spTree>
    <p:extLst>
      <p:ext uri="{BB962C8B-B14F-4D97-AF65-F5344CB8AC3E}">
        <p14:creationId xmlns:p14="http://schemas.microsoft.com/office/powerpoint/2010/main" val="2067458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Faglig utvikling hos sykepleierne</a:t>
            </a:r>
            <a:endParaRPr lang="nb-NO" dirty="0"/>
          </a:p>
        </p:txBody>
      </p:sp>
      <p:sp>
        <p:nvSpPr>
          <p:cNvPr id="3" name="Plassholder for innhold 2"/>
          <p:cNvSpPr>
            <a:spLocks noGrp="1"/>
          </p:cNvSpPr>
          <p:nvPr>
            <p:ph idx="1"/>
          </p:nvPr>
        </p:nvSpPr>
        <p:spPr/>
        <p:txBody>
          <a:bodyPr/>
          <a:lstStyle/>
          <a:p>
            <a:r>
              <a:rPr lang="nb-NO" dirty="0" smtClean="0"/>
              <a:t>	</a:t>
            </a:r>
          </a:p>
          <a:p>
            <a:r>
              <a:rPr lang="nb-NO" dirty="0"/>
              <a:t>	</a:t>
            </a:r>
          </a:p>
          <a:p>
            <a:r>
              <a:rPr lang="nb-NO" sz="1800" dirty="0">
                <a:solidFill>
                  <a:schemeClr val="tx1"/>
                </a:solidFill>
              </a:rPr>
              <a:t>Fem fokusgruppeintervju ble gjennomført med to grupper (n=9) i perioden april -november </a:t>
            </a:r>
            <a:r>
              <a:rPr lang="nb-NO" sz="1800" dirty="0" smtClean="0">
                <a:solidFill>
                  <a:schemeClr val="tx1"/>
                </a:solidFill>
              </a:rPr>
              <a:t>2015.</a:t>
            </a:r>
            <a:endParaRPr lang="nb-NO" sz="1800" dirty="0">
              <a:solidFill>
                <a:schemeClr val="tx1"/>
              </a:solidFill>
            </a:endParaRPr>
          </a:p>
          <a:p>
            <a:endParaRPr lang="nb-NO" dirty="0"/>
          </a:p>
          <a:p>
            <a:r>
              <a:rPr lang="nb-NO" sz="1800" dirty="0">
                <a:solidFill>
                  <a:schemeClr val="tx1"/>
                </a:solidFill>
              </a:rPr>
              <a:t>Alle deltakerne arbeidet i </a:t>
            </a:r>
            <a:r>
              <a:rPr lang="nb-NO" sz="1800" dirty="0" smtClean="0">
                <a:solidFill>
                  <a:schemeClr val="tx1"/>
                </a:solidFill>
              </a:rPr>
              <a:t>hjemmetjenesten.</a:t>
            </a:r>
            <a:endParaRPr lang="nb-NO" sz="1800" dirty="0">
              <a:solidFill>
                <a:schemeClr val="tx1"/>
              </a:solidFill>
            </a:endParaRPr>
          </a:p>
          <a:p>
            <a:endParaRPr lang="nb-NO" sz="1800" dirty="0"/>
          </a:p>
          <a:p>
            <a:endParaRPr lang="nb-NO" dirty="0" smtClean="0">
              <a:solidFill>
                <a:schemeClr val="tx1"/>
              </a:solidFill>
            </a:endParaRPr>
          </a:p>
          <a:p>
            <a:endParaRPr lang="nb-NO" dirty="0">
              <a:solidFill>
                <a:schemeClr val="tx1"/>
              </a:solidFill>
            </a:endParaRPr>
          </a:p>
          <a:p>
            <a:endParaRPr lang="nb-NO" dirty="0" smtClean="0">
              <a:solidFill>
                <a:schemeClr val="tx1"/>
              </a:solidFill>
            </a:endParaRPr>
          </a:p>
          <a:p>
            <a:r>
              <a:rPr lang="nb-NO" sz="1400" dirty="0" smtClean="0">
                <a:solidFill>
                  <a:schemeClr val="tx1"/>
                </a:solidFill>
              </a:rPr>
              <a:t>Materialet </a:t>
            </a:r>
            <a:r>
              <a:rPr lang="nb-NO" sz="1400" dirty="0">
                <a:solidFill>
                  <a:schemeClr val="tx1"/>
                </a:solidFill>
              </a:rPr>
              <a:t>ble analysert ved hjelp av kvalitativ innholdsanalyse (</a:t>
            </a:r>
            <a:r>
              <a:rPr lang="nb-NO" sz="1400" dirty="0" err="1">
                <a:solidFill>
                  <a:schemeClr val="tx1"/>
                </a:solidFill>
              </a:rPr>
              <a:t>Graneheim</a:t>
            </a:r>
            <a:r>
              <a:rPr lang="nb-NO" sz="1400" dirty="0">
                <a:solidFill>
                  <a:schemeClr val="tx1"/>
                </a:solidFill>
              </a:rPr>
              <a:t> og </a:t>
            </a:r>
            <a:r>
              <a:rPr lang="nb-NO" sz="1400" dirty="0" err="1">
                <a:solidFill>
                  <a:schemeClr val="tx1"/>
                </a:solidFill>
              </a:rPr>
              <a:t>Lundeman</a:t>
            </a:r>
            <a:r>
              <a:rPr lang="nb-NO" sz="1400" dirty="0">
                <a:solidFill>
                  <a:schemeClr val="tx1"/>
                </a:solidFill>
              </a:rPr>
              <a:t>, 2004) </a:t>
            </a:r>
          </a:p>
          <a:p>
            <a:endParaRPr lang="nb-NO" sz="1400" dirty="0"/>
          </a:p>
        </p:txBody>
      </p:sp>
    </p:spTree>
    <p:extLst>
      <p:ext uri="{BB962C8B-B14F-4D97-AF65-F5344CB8AC3E}">
        <p14:creationId xmlns:p14="http://schemas.microsoft.com/office/powerpoint/2010/main" val="892096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Resultater</a:t>
            </a:r>
            <a:endParaRPr lang="nb-NO" dirty="0"/>
          </a:p>
        </p:txBody>
      </p:sp>
      <p:graphicFrame>
        <p:nvGraphicFramePr>
          <p:cNvPr id="8" name="Plassholder for innhold 7"/>
          <p:cNvGraphicFramePr>
            <a:graphicFrameLocks noGrp="1"/>
          </p:cNvGraphicFramePr>
          <p:nvPr>
            <p:ph idx="1"/>
            <p:extLst>
              <p:ext uri="{D42A27DB-BD31-4B8C-83A1-F6EECF244321}">
                <p14:modId xmlns:p14="http://schemas.microsoft.com/office/powerpoint/2010/main" val="2425598340"/>
              </p:ext>
            </p:extLst>
          </p:nvPr>
        </p:nvGraphicFramePr>
        <p:xfrm>
          <a:off x="901700" y="1600200"/>
          <a:ext cx="7785100" cy="3921760"/>
        </p:xfrm>
        <a:graphic>
          <a:graphicData uri="http://schemas.openxmlformats.org/drawingml/2006/table">
            <a:tbl>
              <a:tblPr firstRow="1" bandRow="1">
                <a:tableStyleId>{5940675A-B579-460E-94D1-54222C63F5DA}</a:tableStyleId>
              </a:tblPr>
              <a:tblGrid>
                <a:gridCol w="3248819"/>
                <a:gridCol w="4536281"/>
              </a:tblGrid>
              <a:tr h="370840">
                <a:tc>
                  <a:txBody>
                    <a:bodyPr/>
                    <a:lstStyle/>
                    <a:p>
                      <a:r>
                        <a:rPr lang="nb-NO" b="1" i="0" dirty="0" smtClean="0">
                          <a:latin typeface="Cambria" panose="02040503050406030204" pitchFamily="18" charset="0"/>
                        </a:rPr>
                        <a:t>Kategori</a:t>
                      </a:r>
                      <a:endParaRPr lang="nb-NO" b="1" i="0" dirty="0">
                        <a:latin typeface="Cambria" panose="02040503050406030204" pitchFamily="18" charset="0"/>
                      </a:endParaRPr>
                    </a:p>
                  </a:txBody>
                  <a:tcP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b-NO" b="1" i="0" dirty="0" smtClean="0">
                          <a:latin typeface="Cambria" panose="02040503050406030204" pitchFamily="18" charset="0"/>
                        </a:rPr>
                        <a:t>Underkategori</a:t>
                      </a:r>
                      <a:endParaRPr lang="nb-NO" b="1" i="0" dirty="0">
                        <a:latin typeface="Cambria" panose="02040503050406030204" pitchFamily="18" charset="0"/>
                      </a:endParaRPr>
                    </a:p>
                  </a:txBody>
                  <a:tcP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1112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smtClean="0">
                          <a:latin typeface="Cambria" panose="02040503050406030204" pitchFamily="18" charset="0"/>
                        </a:rPr>
                        <a:t>Tilført ny kunnskap </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nb-NO" dirty="0" smtClean="0">
                          <a:latin typeface="Cambria" panose="02040503050406030204" pitchFamily="18" charset="0"/>
                        </a:rPr>
                        <a:t>Får farmakologisk kunnskap</a:t>
                      </a:r>
                      <a:endParaRPr lang="nb-NO" i="0" dirty="0">
                        <a:latin typeface="Cambria" panose="02040503050406030204" pitchFamily="18" charset="0"/>
                      </a:endParaRPr>
                    </a:p>
                    <a:p>
                      <a:pPr>
                        <a:lnSpc>
                          <a:spcPct val="150000"/>
                        </a:lnSpc>
                      </a:pPr>
                      <a:r>
                        <a:rPr lang="nb-NO" dirty="0" smtClean="0">
                          <a:latin typeface="Cambria" panose="02040503050406030204" pitchFamily="18" charset="0"/>
                        </a:rPr>
                        <a:t>Oppdager nytten av verktøy</a:t>
                      </a:r>
                      <a:endParaRPr lang="nb-NO" i="0" dirty="0">
                        <a:latin typeface="Cambria" panose="02040503050406030204" pitchFamily="18"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1112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smtClean="0">
                          <a:latin typeface="Cambria" panose="02040503050406030204" pitchFamily="18" charset="0"/>
                        </a:rPr>
                        <a:t>Bevisst sammenhenger </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nb-NO" dirty="0" smtClean="0">
                          <a:latin typeface="Cambria" panose="02040503050406030204" pitchFamily="18" charset="0"/>
                        </a:rPr>
                        <a:t>Ser pasienten i en helhet</a:t>
                      </a:r>
                      <a:endParaRPr lang="nb-NO" i="0" dirty="0">
                        <a:latin typeface="Cambria" panose="020405030504060302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nb-NO" dirty="0" smtClean="0">
                          <a:latin typeface="Cambria" panose="02040503050406030204" pitchFamily="18" charset="0"/>
                        </a:rPr>
                        <a:t>Oppdager eget ansvar for observasjoner</a:t>
                      </a:r>
                      <a:endParaRPr lang="nb-NO" i="0" dirty="0">
                        <a:latin typeface="Cambria" panose="02040503050406030204" pitchFamily="18"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1112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smtClean="0">
                          <a:latin typeface="Cambria" panose="02040503050406030204" pitchFamily="18" charset="0"/>
                        </a:rPr>
                        <a:t>Trygg i rollen</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nb-NO" dirty="0" smtClean="0">
                          <a:latin typeface="Cambria" panose="02040503050406030204" pitchFamily="18" charset="0"/>
                        </a:rPr>
                        <a:t>Oppøver kritisk blikk</a:t>
                      </a:r>
                      <a:endParaRPr lang="nb-NO" i="0" dirty="0">
                        <a:latin typeface="Cambria" panose="02040503050406030204" pitchFamily="18" charset="0"/>
                      </a:endParaRPr>
                    </a:p>
                    <a:p>
                      <a:pPr>
                        <a:lnSpc>
                          <a:spcPct val="150000"/>
                        </a:lnSpc>
                      </a:pPr>
                      <a:r>
                        <a:rPr lang="nb-NO" sz="1800" kern="1200" dirty="0" smtClean="0">
                          <a:effectLst/>
                          <a:latin typeface="Cambria" panose="02040503050406030204" pitchFamily="18" charset="0"/>
                        </a:rPr>
                        <a:t>Får større tillit til egen kunnskap</a:t>
                      </a:r>
                      <a:endParaRPr lang="nb-NO" i="0" dirty="0">
                        <a:latin typeface="Cambria" panose="02040503050406030204" pitchFamily="18" charset="0"/>
                      </a:endParaRPr>
                    </a:p>
                    <a:p>
                      <a:pPr>
                        <a:lnSpc>
                          <a:spcPct val="150000"/>
                        </a:lnSpc>
                      </a:pPr>
                      <a:r>
                        <a:rPr lang="nb-NO" sz="1800" kern="1200" dirty="0" smtClean="0">
                          <a:effectLst/>
                          <a:latin typeface="Cambria" panose="02040503050406030204" pitchFamily="18" charset="0"/>
                        </a:rPr>
                        <a:t>Blir mindre avhengig av «oppskriften»</a:t>
                      </a:r>
                      <a:endParaRPr lang="nb-NO" i="0" dirty="0">
                        <a:latin typeface="Cambria" panose="02040503050406030204" pitchFamily="18"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Rektangel 8"/>
          <p:cNvSpPr/>
          <p:nvPr/>
        </p:nvSpPr>
        <p:spPr>
          <a:xfrm>
            <a:off x="901700" y="2020529"/>
            <a:ext cx="7785100" cy="1002890"/>
          </a:xfrm>
          <a:prstGeom prst="rect">
            <a:avLst/>
          </a:prstGeom>
          <a:noFill/>
          <a:ln w="254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ktangel 9"/>
          <p:cNvSpPr/>
          <p:nvPr/>
        </p:nvSpPr>
        <p:spPr>
          <a:xfrm>
            <a:off x="901700" y="3173361"/>
            <a:ext cx="7785100" cy="1002890"/>
          </a:xfrm>
          <a:prstGeom prst="rect">
            <a:avLst/>
          </a:prstGeom>
          <a:noFill/>
          <a:ln w="254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ktangel 10"/>
          <p:cNvSpPr/>
          <p:nvPr/>
        </p:nvSpPr>
        <p:spPr>
          <a:xfrm>
            <a:off x="901700" y="4358813"/>
            <a:ext cx="7785100" cy="1112284"/>
          </a:xfrm>
          <a:prstGeom prst="rect">
            <a:avLst/>
          </a:prstGeom>
          <a:noFill/>
          <a:ln w="254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2643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01700" y="1201993"/>
            <a:ext cx="7785100" cy="671053"/>
          </a:xfrm>
        </p:spPr>
        <p:txBody>
          <a:bodyPr>
            <a:normAutofit/>
          </a:bodyPr>
          <a:lstStyle/>
          <a:p>
            <a:r>
              <a:rPr lang="nb-NO" b="0" dirty="0"/>
              <a:t>Får farmakologisk </a:t>
            </a:r>
            <a:r>
              <a:rPr lang="nb-NO" b="0" dirty="0" smtClean="0"/>
              <a:t>kunnskap</a:t>
            </a:r>
            <a:endParaRPr lang="nb-NO" b="0" dirty="0"/>
          </a:p>
        </p:txBody>
      </p:sp>
      <p:sp>
        <p:nvSpPr>
          <p:cNvPr id="3" name="Plassholder for innhold 2"/>
          <p:cNvSpPr>
            <a:spLocks noGrp="1"/>
          </p:cNvSpPr>
          <p:nvPr>
            <p:ph idx="1"/>
          </p:nvPr>
        </p:nvSpPr>
        <p:spPr>
          <a:xfrm>
            <a:off x="642230" y="2453150"/>
            <a:ext cx="7785100" cy="1570702"/>
          </a:xfrm>
          <a:solidFill>
            <a:schemeClr val="accent5">
              <a:lumMod val="20000"/>
              <a:lumOff val="80000"/>
            </a:schemeClr>
          </a:solidFill>
          <a:ln>
            <a:noFill/>
          </a:ln>
        </p:spPr>
        <p:txBody>
          <a:bodyPr/>
          <a:lstStyle/>
          <a:p>
            <a:pPr marL="144000"/>
            <a:r>
              <a:rPr lang="nb-NO" sz="2400" i="1" dirty="0">
                <a:solidFill>
                  <a:schemeClr val="tx1"/>
                </a:solidFill>
                <a:latin typeface="Cambria" panose="02040503050406030204" pitchFamily="18" charset="0"/>
              </a:rPr>
              <a:t>Jeg tenker mye mer på det nå enn hva jeg gjorde tidligere, setter ting mer i sammenheng – kanskje er det </a:t>
            </a:r>
            <a:r>
              <a:rPr lang="nb-NO" sz="2400" i="1" dirty="0" smtClean="0">
                <a:solidFill>
                  <a:schemeClr val="tx1"/>
                </a:solidFill>
                <a:latin typeface="Cambria" panose="02040503050406030204" pitchFamily="18" charset="0"/>
              </a:rPr>
              <a:t>medisinene som </a:t>
            </a:r>
            <a:r>
              <a:rPr lang="nb-NO" sz="2400" i="1" dirty="0">
                <a:solidFill>
                  <a:schemeClr val="tx1"/>
                </a:solidFill>
                <a:latin typeface="Cambria" panose="02040503050406030204" pitchFamily="18" charset="0"/>
              </a:rPr>
              <a:t>forårsaker disse symptomene</a:t>
            </a:r>
            <a:r>
              <a:rPr lang="nb-NO" sz="2400" i="1" dirty="0" smtClean="0">
                <a:solidFill>
                  <a:schemeClr val="tx1"/>
                </a:solidFill>
                <a:latin typeface="Cambria" panose="02040503050406030204" pitchFamily="18" charset="0"/>
              </a:rPr>
              <a:t>?</a:t>
            </a:r>
            <a:r>
              <a:rPr lang="nb-NO" i="1" dirty="0" smtClean="0">
                <a:solidFill>
                  <a:schemeClr val="tx1"/>
                </a:solidFill>
              </a:rPr>
              <a:t>			(</a:t>
            </a:r>
            <a:r>
              <a:rPr lang="nb-NO" i="1" dirty="0">
                <a:solidFill>
                  <a:schemeClr val="tx1"/>
                </a:solidFill>
              </a:rPr>
              <a:t>Sykepleier, gruppe A</a:t>
            </a:r>
            <a:r>
              <a:rPr lang="nb-NO" i="1" dirty="0" smtClean="0">
                <a:solidFill>
                  <a:schemeClr val="tx1"/>
                </a:solidFill>
              </a:rPr>
              <a:t>)</a:t>
            </a:r>
            <a:endParaRPr lang="nb-NO" i="1" dirty="0">
              <a:solidFill>
                <a:schemeClr val="tx1"/>
              </a:solidFill>
            </a:endParaRPr>
          </a:p>
        </p:txBody>
      </p:sp>
      <p:graphicFrame>
        <p:nvGraphicFramePr>
          <p:cNvPr id="4" name="Plassholder for innhold 3"/>
          <p:cNvGraphicFramePr>
            <a:graphicFrameLocks/>
          </p:cNvGraphicFramePr>
          <p:nvPr>
            <p:extLst>
              <p:ext uri="{D42A27DB-BD31-4B8C-83A1-F6EECF244321}">
                <p14:modId xmlns:p14="http://schemas.microsoft.com/office/powerpoint/2010/main" val="2313656289"/>
              </p:ext>
            </p:extLst>
          </p:nvPr>
        </p:nvGraphicFramePr>
        <p:xfrm>
          <a:off x="376084" y="468000"/>
          <a:ext cx="8450126" cy="50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ssholder for innhold 2"/>
          <p:cNvSpPr txBox="1">
            <a:spLocks/>
          </p:cNvSpPr>
          <p:nvPr/>
        </p:nvSpPr>
        <p:spPr>
          <a:xfrm>
            <a:off x="279870" y="4584290"/>
            <a:ext cx="8642554" cy="1971366"/>
          </a:xfrm>
          <a:prstGeom prst="rect">
            <a:avLst/>
          </a:prstGeom>
          <a:solidFill>
            <a:schemeClr val="accent5">
              <a:lumMod val="20000"/>
              <a:lumOff val="80000"/>
            </a:schemeClr>
          </a:solidFill>
          <a:ln>
            <a:noFill/>
          </a:ln>
        </p:spPr>
        <p:txBody>
          <a:bodyPr vert="horz" lIns="0" tIns="0" rIns="0" bIns="0" rtlCol="0">
            <a:normAutofit fontScale="92500" lnSpcReduction="10000"/>
          </a:bodyPr>
          <a:lstStyle>
            <a:lvl1pPr marL="0" indent="0" algn="l" defTabSz="457200" rtl="0" eaLnBrk="1" latinLnBrk="0" hangingPunct="1">
              <a:spcBef>
                <a:spcPct val="20000"/>
              </a:spcBef>
              <a:buFontTx/>
              <a:buNone/>
              <a:defRPr sz="1600" kern="1200">
                <a:solidFill>
                  <a:srgbClr val="18A8A9"/>
                </a:solidFill>
                <a:latin typeface="+mn-lt"/>
                <a:ea typeface="+mn-ea"/>
                <a:cs typeface="+mn-cs"/>
              </a:defRPr>
            </a:lvl1pPr>
            <a:lvl2pPr marL="457200" indent="0" algn="l" defTabSz="457200" rtl="0" eaLnBrk="1" latinLnBrk="0" hangingPunct="1">
              <a:spcBef>
                <a:spcPct val="20000"/>
              </a:spcBef>
              <a:buFontTx/>
              <a:buNone/>
              <a:defRPr sz="1600" kern="1200">
                <a:solidFill>
                  <a:srgbClr val="18A8A9"/>
                </a:solidFill>
                <a:latin typeface="+mn-lt"/>
                <a:ea typeface="+mn-ea"/>
                <a:cs typeface="+mn-cs"/>
              </a:defRPr>
            </a:lvl2pPr>
            <a:lvl3pPr marL="914400" indent="0" algn="l" defTabSz="457200" rtl="0" eaLnBrk="1" latinLnBrk="0" hangingPunct="1">
              <a:spcBef>
                <a:spcPct val="20000"/>
              </a:spcBef>
              <a:buFontTx/>
              <a:buNone/>
              <a:defRPr sz="1600" kern="1200">
                <a:solidFill>
                  <a:srgbClr val="18A8A9"/>
                </a:solidFill>
                <a:latin typeface="+mn-lt"/>
                <a:ea typeface="+mn-ea"/>
                <a:cs typeface="+mn-cs"/>
              </a:defRPr>
            </a:lvl3pPr>
            <a:lvl4pPr marL="1371600" indent="0" algn="l" defTabSz="457200" rtl="0" eaLnBrk="1" latinLnBrk="0" hangingPunct="1">
              <a:spcBef>
                <a:spcPct val="20000"/>
              </a:spcBef>
              <a:buFontTx/>
              <a:buNone/>
              <a:defRPr sz="1600" kern="1200">
                <a:solidFill>
                  <a:srgbClr val="18A8A9"/>
                </a:solidFill>
                <a:latin typeface="+mn-lt"/>
                <a:ea typeface="+mn-ea"/>
                <a:cs typeface="+mn-cs"/>
              </a:defRPr>
            </a:lvl4pPr>
            <a:lvl5pPr marL="1828800" indent="0" algn="l" defTabSz="457200" rtl="0" eaLnBrk="1" latinLnBrk="0" hangingPunct="1">
              <a:spcBef>
                <a:spcPct val="20000"/>
              </a:spcBef>
              <a:buFontTx/>
              <a:buNone/>
              <a:defRPr sz="1600" kern="1200">
                <a:solidFill>
                  <a:srgbClr val="18A8A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a:r>
              <a:rPr lang="nb-NO" sz="2600" i="1" dirty="0">
                <a:solidFill>
                  <a:schemeClr val="tx1"/>
                </a:solidFill>
                <a:latin typeface="Cambria" panose="02040503050406030204" pitchFamily="18" charset="0"/>
              </a:rPr>
              <a:t>Det er legene som må være positive til å komme på banen. Når du er 90 år er det kanskje ikke nødvendig å stå på </a:t>
            </a:r>
            <a:r>
              <a:rPr lang="nb-NO" sz="2600" i="1" dirty="0" err="1">
                <a:solidFill>
                  <a:schemeClr val="tx1"/>
                </a:solidFill>
                <a:latin typeface="Cambria" panose="02040503050406030204" pitchFamily="18" charset="0"/>
              </a:rPr>
              <a:t>Calcigran</a:t>
            </a:r>
            <a:r>
              <a:rPr lang="nb-NO" sz="2600" i="1" dirty="0">
                <a:solidFill>
                  <a:schemeClr val="tx1"/>
                </a:solidFill>
                <a:latin typeface="Cambria" panose="02040503050406030204" pitchFamily="18" charset="0"/>
              </a:rPr>
              <a:t> og </a:t>
            </a:r>
            <a:r>
              <a:rPr lang="nb-NO" sz="2600" i="1" dirty="0" err="1">
                <a:solidFill>
                  <a:schemeClr val="tx1"/>
                </a:solidFill>
                <a:latin typeface="Cambria" panose="02040503050406030204" pitchFamily="18" charset="0"/>
              </a:rPr>
              <a:t>Statiner</a:t>
            </a:r>
            <a:r>
              <a:rPr lang="nb-NO" sz="2600" i="1" dirty="0">
                <a:solidFill>
                  <a:schemeClr val="tx1"/>
                </a:solidFill>
                <a:latin typeface="Cambria" panose="02040503050406030204" pitchFamily="18" charset="0"/>
              </a:rPr>
              <a:t> lenger, og allergimedisiner trenger heller ikke å være så aktuelt lenger … Men vi har ikke fått gjort så mange gjennomganger – det henger på fastlegene som ikke vil delta … </a:t>
            </a:r>
            <a:r>
              <a:rPr lang="nb-NO" sz="2400" i="1" dirty="0" smtClean="0">
                <a:solidFill>
                  <a:schemeClr val="tx1"/>
                </a:solidFill>
                <a:latin typeface="Cambria" panose="02040503050406030204" pitchFamily="18" charset="0"/>
              </a:rPr>
              <a:t>														</a:t>
            </a:r>
            <a:r>
              <a:rPr lang="nb-NO" sz="1700" i="1" dirty="0" smtClean="0">
                <a:solidFill>
                  <a:schemeClr val="tx1"/>
                </a:solidFill>
              </a:rPr>
              <a:t>(</a:t>
            </a:r>
            <a:r>
              <a:rPr lang="nb-NO" sz="1700" i="1" dirty="0">
                <a:solidFill>
                  <a:schemeClr val="tx1"/>
                </a:solidFill>
              </a:rPr>
              <a:t>Sykepleier, gruppe B</a:t>
            </a:r>
            <a:r>
              <a:rPr lang="nb-NO" sz="1700" i="1" dirty="0" smtClean="0">
                <a:solidFill>
                  <a:schemeClr val="tx1"/>
                </a:solidFill>
              </a:rPr>
              <a:t>)</a:t>
            </a:r>
            <a:endParaRPr lang="nb-NO" sz="1700" i="1" dirty="0">
              <a:solidFill>
                <a:schemeClr val="tx1"/>
              </a:solidFill>
            </a:endParaRPr>
          </a:p>
        </p:txBody>
      </p:sp>
    </p:spTree>
    <p:extLst>
      <p:ext uri="{BB962C8B-B14F-4D97-AF65-F5344CB8AC3E}">
        <p14:creationId xmlns:p14="http://schemas.microsoft.com/office/powerpoint/2010/main" val="41133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01700" y="1201993"/>
            <a:ext cx="7785100" cy="671053"/>
          </a:xfrm>
        </p:spPr>
        <p:txBody>
          <a:bodyPr>
            <a:normAutofit/>
          </a:bodyPr>
          <a:lstStyle/>
          <a:p>
            <a:r>
              <a:rPr lang="nb-NO" b="0" dirty="0"/>
              <a:t>Oppdager nytten av verktøy</a:t>
            </a:r>
          </a:p>
        </p:txBody>
      </p:sp>
      <p:graphicFrame>
        <p:nvGraphicFramePr>
          <p:cNvPr id="4" name="Plassholder for innhold 3"/>
          <p:cNvGraphicFramePr>
            <a:graphicFrameLocks/>
          </p:cNvGraphicFramePr>
          <p:nvPr>
            <p:extLst/>
          </p:nvPr>
        </p:nvGraphicFramePr>
        <p:xfrm>
          <a:off x="376084" y="468000"/>
          <a:ext cx="8450126" cy="5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lassholder for innhold 2"/>
          <p:cNvSpPr txBox="1">
            <a:spLocks/>
          </p:cNvSpPr>
          <p:nvPr/>
        </p:nvSpPr>
        <p:spPr>
          <a:xfrm>
            <a:off x="642230" y="2099188"/>
            <a:ext cx="7785100" cy="1570702"/>
          </a:xfrm>
          <a:prstGeom prst="rect">
            <a:avLst/>
          </a:prstGeom>
          <a:solidFill>
            <a:schemeClr val="accent5">
              <a:lumMod val="20000"/>
              <a:lumOff val="80000"/>
            </a:schemeClr>
          </a:solidFill>
          <a:ln>
            <a:noFill/>
          </a:ln>
        </p:spPr>
        <p:txBody>
          <a:bodyPr vert="horz" lIns="0" tIns="0" rIns="0" bIns="0" rtlCol="0">
            <a:normAutofit/>
          </a:bodyPr>
          <a:lstStyle>
            <a:lvl1pPr marL="0" indent="0" algn="l" defTabSz="457200" rtl="0" eaLnBrk="1" latinLnBrk="0" hangingPunct="1">
              <a:spcBef>
                <a:spcPct val="20000"/>
              </a:spcBef>
              <a:buFontTx/>
              <a:buNone/>
              <a:defRPr sz="1600" kern="1200">
                <a:solidFill>
                  <a:srgbClr val="18A8A9"/>
                </a:solidFill>
                <a:latin typeface="+mn-lt"/>
                <a:ea typeface="+mn-ea"/>
                <a:cs typeface="+mn-cs"/>
              </a:defRPr>
            </a:lvl1pPr>
            <a:lvl2pPr marL="457200" indent="0" algn="l" defTabSz="457200" rtl="0" eaLnBrk="1" latinLnBrk="0" hangingPunct="1">
              <a:spcBef>
                <a:spcPct val="20000"/>
              </a:spcBef>
              <a:buFontTx/>
              <a:buNone/>
              <a:defRPr sz="1600" kern="1200">
                <a:solidFill>
                  <a:srgbClr val="18A8A9"/>
                </a:solidFill>
                <a:latin typeface="+mn-lt"/>
                <a:ea typeface="+mn-ea"/>
                <a:cs typeface="+mn-cs"/>
              </a:defRPr>
            </a:lvl2pPr>
            <a:lvl3pPr marL="914400" indent="0" algn="l" defTabSz="457200" rtl="0" eaLnBrk="1" latinLnBrk="0" hangingPunct="1">
              <a:spcBef>
                <a:spcPct val="20000"/>
              </a:spcBef>
              <a:buFontTx/>
              <a:buNone/>
              <a:defRPr sz="1600" kern="1200">
                <a:solidFill>
                  <a:srgbClr val="18A8A9"/>
                </a:solidFill>
                <a:latin typeface="+mn-lt"/>
                <a:ea typeface="+mn-ea"/>
                <a:cs typeface="+mn-cs"/>
              </a:defRPr>
            </a:lvl3pPr>
            <a:lvl4pPr marL="1371600" indent="0" algn="l" defTabSz="457200" rtl="0" eaLnBrk="1" latinLnBrk="0" hangingPunct="1">
              <a:spcBef>
                <a:spcPct val="20000"/>
              </a:spcBef>
              <a:buFontTx/>
              <a:buNone/>
              <a:defRPr sz="1600" kern="1200">
                <a:solidFill>
                  <a:srgbClr val="18A8A9"/>
                </a:solidFill>
                <a:latin typeface="+mn-lt"/>
                <a:ea typeface="+mn-ea"/>
                <a:cs typeface="+mn-cs"/>
              </a:defRPr>
            </a:lvl4pPr>
            <a:lvl5pPr marL="1828800" indent="0" algn="l" defTabSz="457200" rtl="0" eaLnBrk="1" latinLnBrk="0" hangingPunct="1">
              <a:spcBef>
                <a:spcPct val="20000"/>
              </a:spcBef>
              <a:buFontTx/>
              <a:buNone/>
              <a:defRPr sz="1600" kern="1200">
                <a:solidFill>
                  <a:srgbClr val="18A8A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a:r>
              <a:rPr lang="nb-NO" sz="2400" i="1" smtClean="0">
                <a:solidFill>
                  <a:schemeClr val="tx1"/>
                </a:solidFill>
                <a:latin typeface="Cambria" panose="02040503050406030204" pitchFamily="18" charset="0"/>
              </a:rPr>
              <a:t>Har oppdaget mange nye sider på nettet som også kan brukes som hjelpemiddel. Husker ikke hva det heter, men der kan vi legge inn alle medikamentene og se hvilke som ikke kan tas sammen. 					</a:t>
            </a:r>
            <a:r>
              <a:rPr lang="nb-NO" i="1" smtClean="0">
                <a:solidFill>
                  <a:schemeClr val="tx1"/>
                </a:solidFill>
              </a:rPr>
              <a:t>		(Sykepleier, gruppe B)</a:t>
            </a:r>
            <a:endParaRPr lang="nb-NO" i="1" dirty="0">
              <a:solidFill>
                <a:schemeClr val="tx1"/>
              </a:solidFill>
            </a:endParaRPr>
          </a:p>
        </p:txBody>
      </p:sp>
      <p:sp>
        <p:nvSpPr>
          <p:cNvPr id="8" name="Plassholder for innhold 2"/>
          <p:cNvSpPr txBox="1">
            <a:spLocks/>
          </p:cNvSpPr>
          <p:nvPr/>
        </p:nvSpPr>
        <p:spPr>
          <a:xfrm>
            <a:off x="279870" y="4510548"/>
            <a:ext cx="8642554" cy="1971366"/>
          </a:xfrm>
          <a:prstGeom prst="rect">
            <a:avLst/>
          </a:prstGeom>
          <a:solidFill>
            <a:schemeClr val="accent5">
              <a:lumMod val="20000"/>
              <a:lumOff val="80000"/>
            </a:schemeClr>
          </a:solidFill>
          <a:ln>
            <a:noFill/>
          </a:ln>
        </p:spPr>
        <p:txBody>
          <a:bodyPr vert="horz" lIns="0" tIns="0" rIns="0" bIns="0" rtlCol="0">
            <a:normAutofit/>
          </a:bodyPr>
          <a:lstStyle>
            <a:lvl1pPr marL="0" indent="0" algn="l" defTabSz="457200" rtl="0" eaLnBrk="1" latinLnBrk="0" hangingPunct="1">
              <a:spcBef>
                <a:spcPct val="20000"/>
              </a:spcBef>
              <a:buFontTx/>
              <a:buNone/>
              <a:defRPr sz="1600" kern="1200">
                <a:solidFill>
                  <a:srgbClr val="18A8A9"/>
                </a:solidFill>
                <a:latin typeface="+mn-lt"/>
                <a:ea typeface="+mn-ea"/>
                <a:cs typeface="+mn-cs"/>
              </a:defRPr>
            </a:lvl1pPr>
            <a:lvl2pPr marL="457200" indent="0" algn="l" defTabSz="457200" rtl="0" eaLnBrk="1" latinLnBrk="0" hangingPunct="1">
              <a:spcBef>
                <a:spcPct val="20000"/>
              </a:spcBef>
              <a:buFontTx/>
              <a:buNone/>
              <a:defRPr sz="1600" kern="1200">
                <a:solidFill>
                  <a:srgbClr val="18A8A9"/>
                </a:solidFill>
                <a:latin typeface="+mn-lt"/>
                <a:ea typeface="+mn-ea"/>
                <a:cs typeface="+mn-cs"/>
              </a:defRPr>
            </a:lvl2pPr>
            <a:lvl3pPr marL="914400" indent="0" algn="l" defTabSz="457200" rtl="0" eaLnBrk="1" latinLnBrk="0" hangingPunct="1">
              <a:spcBef>
                <a:spcPct val="20000"/>
              </a:spcBef>
              <a:buFontTx/>
              <a:buNone/>
              <a:defRPr sz="1600" kern="1200">
                <a:solidFill>
                  <a:srgbClr val="18A8A9"/>
                </a:solidFill>
                <a:latin typeface="+mn-lt"/>
                <a:ea typeface="+mn-ea"/>
                <a:cs typeface="+mn-cs"/>
              </a:defRPr>
            </a:lvl3pPr>
            <a:lvl4pPr marL="1371600" indent="0" algn="l" defTabSz="457200" rtl="0" eaLnBrk="1" latinLnBrk="0" hangingPunct="1">
              <a:spcBef>
                <a:spcPct val="20000"/>
              </a:spcBef>
              <a:buFontTx/>
              <a:buNone/>
              <a:defRPr sz="1600" kern="1200">
                <a:solidFill>
                  <a:srgbClr val="18A8A9"/>
                </a:solidFill>
                <a:latin typeface="+mn-lt"/>
                <a:ea typeface="+mn-ea"/>
                <a:cs typeface="+mn-cs"/>
              </a:defRPr>
            </a:lvl4pPr>
            <a:lvl5pPr marL="1828800" indent="0" algn="l" defTabSz="457200" rtl="0" eaLnBrk="1" latinLnBrk="0" hangingPunct="1">
              <a:spcBef>
                <a:spcPct val="20000"/>
              </a:spcBef>
              <a:buFontTx/>
              <a:buNone/>
              <a:defRPr sz="1600" kern="1200">
                <a:solidFill>
                  <a:srgbClr val="18A8A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a:r>
              <a:rPr lang="nb-NO" sz="2600" i="1" dirty="0">
                <a:solidFill>
                  <a:schemeClr val="tx1"/>
                </a:solidFill>
                <a:latin typeface="Cambria" panose="02040503050406030204" pitchFamily="18" charset="0"/>
              </a:rPr>
              <a:t>Man må ikke gripe over for mye til å begynne med … da får man litt panikk, det gjorde i alle fall jeg – skal jeg virkelig gjennom alt dette? Man må begynne i det små og være godt forberedt og arbeide systematisk.</a:t>
            </a:r>
            <a:r>
              <a:rPr lang="nb-NO" sz="2400" i="1" dirty="0" smtClean="0">
                <a:solidFill>
                  <a:schemeClr val="tx1"/>
                </a:solidFill>
                <a:latin typeface="Cambria" panose="02040503050406030204" pitchFamily="18" charset="0"/>
              </a:rPr>
              <a:t>																						</a:t>
            </a:r>
            <a:r>
              <a:rPr lang="nb-NO" sz="1700" i="1" dirty="0" smtClean="0">
                <a:solidFill>
                  <a:schemeClr val="tx1"/>
                </a:solidFill>
              </a:rPr>
              <a:t>(</a:t>
            </a:r>
            <a:r>
              <a:rPr lang="nb-NO" sz="1700" i="1" dirty="0">
                <a:solidFill>
                  <a:schemeClr val="tx1"/>
                </a:solidFill>
              </a:rPr>
              <a:t>Sykepleier, gruppe </a:t>
            </a:r>
            <a:r>
              <a:rPr lang="nb-NO" sz="1700" i="1" dirty="0" smtClean="0">
                <a:solidFill>
                  <a:schemeClr val="tx1"/>
                </a:solidFill>
              </a:rPr>
              <a:t>A)</a:t>
            </a:r>
            <a:endParaRPr lang="nb-NO" sz="1700" i="1" dirty="0">
              <a:solidFill>
                <a:schemeClr val="tx1"/>
              </a:solidFill>
            </a:endParaRPr>
          </a:p>
        </p:txBody>
      </p:sp>
    </p:spTree>
    <p:extLst>
      <p:ext uri="{BB962C8B-B14F-4D97-AF65-F5344CB8AC3E}">
        <p14:creationId xmlns:p14="http://schemas.microsoft.com/office/powerpoint/2010/main" val="302957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500"/>
                                        <p:tgtEl>
                                          <p:spTgt spid="7">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p:cNvGraphicFramePr>
          <p:nvPr>
            <p:extLst>
              <p:ext uri="{D42A27DB-BD31-4B8C-83A1-F6EECF244321}">
                <p14:modId xmlns:p14="http://schemas.microsoft.com/office/powerpoint/2010/main" val="191544120"/>
              </p:ext>
            </p:extLst>
          </p:nvPr>
        </p:nvGraphicFramePr>
        <p:xfrm>
          <a:off x="376084" y="468000"/>
          <a:ext cx="8450126" cy="5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lassholder for innhold 2"/>
          <p:cNvSpPr>
            <a:spLocks noGrp="1"/>
          </p:cNvSpPr>
          <p:nvPr>
            <p:ph idx="1"/>
          </p:nvPr>
        </p:nvSpPr>
        <p:spPr>
          <a:xfrm>
            <a:off x="708597" y="2620298"/>
            <a:ext cx="7785100" cy="2730910"/>
          </a:xfrm>
          <a:solidFill>
            <a:schemeClr val="accent5">
              <a:lumMod val="20000"/>
              <a:lumOff val="80000"/>
            </a:schemeClr>
          </a:solidFill>
          <a:ln>
            <a:noFill/>
          </a:ln>
        </p:spPr>
        <p:txBody>
          <a:bodyPr>
            <a:normAutofit/>
          </a:bodyPr>
          <a:lstStyle/>
          <a:p>
            <a:pPr marL="144000"/>
            <a:r>
              <a:rPr lang="nb-NO" sz="2400" i="1" dirty="0">
                <a:solidFill>
                  <a:schemeClr val="tx1"/>
                </a:solidFill>
                <a:latin typeface="Cambria" panose="02040503050406030204" pitchFamily="18" charset="0"/>
              </a:rPr>
              <a:t>Du blir tvunget til å tenke over hva du egentlig gjør. Hvorfor gjør vi denne legemiddelgjennomgangen? … og se på legemiddellisten og samtidig ta i betraktning den totale situasjonen for pasienten i hverdagen. Mange av brukerne er veldig dårlige og det skjer jo endringer hele tiden og da er det vi som er tettest på og ser at det er noe med </a:t>
            </a:r>
            <a:r>
              <a:rPr lang="nb-NO" sz="2400" i="1" dirty="0" smtClean="0">
                <a:solidFill>
                  <a:schemeClr val="tx1"/>
                </a:solidFill>
                <a:latin typeface="Cambria" panose="02040503050406030204" pitchFamily="18" charset="0"/>
              </a:rPr>
              <a:t>dem …					</a:t>
            </a:r>
            <a:r>
              <a:rPr lang="nb-NO" i="1" dirty="0" smtClean="0">
                <a:solidFill>
                  <a:schemeClr val="tx1"/>
                </a:solidFill>
              </a:rPr>
              <a:t>									(</a:t>
            </a:r>
            <a:r>
              <a:rPr lang="nb-NO" i="1" dirty="0">
                <a:solidFill>
                  <a:schemeClr val="tx1"/>
                </a:solidFill>
              </a:rPr>
              <a:t>Sykepleier, gruppe </a:t>
            </a:r>
            <a:r>
              <a:rPr lang="nb-NO" i="1" dirty="0" smtClean="0">
                <a:solidFill>
                  <a:schemeClr val="tx1"/>
                </a:solidFill>
              </a:rPr>
              <a:t>A)</a:t>
            </a:r>
            <a:endParaRPr lang="nb-NO" i="1" dirty="0">
              <a:solidFill>
                <a:schemeClr val="tx1"/>
              </a:solidFill>
            </a:endParaRPr>
          </a:p>
        </p:txBody>
      </p:sp>
      <p:sp>
        <p:nvSpPr>
          <p:cNvPr id="9" name="Tittel 1"/>
          <p:cNvSpPr>
            <a:spLocks noGrp="1"/>
          </p:cNvSpPr>
          <p:nvPr>
            <p:ph type="title"/>
          </p:nvPr>
        </p:nvSpPr>
        <p:spPr>
          <a:xfrm>
            <a:off x="901700" y="1201993"/>
            <a:ext cx="7785100" cy="671053"/>
          </a:xfrm>
        </p:spPr>
        <p:txBody>
          <a:bodyPr>
            <a:normAutofit/>
          </a:bodyPr>
          <a:lstStyle/>
          <a:p>
            <a:r>
              <a:rPr lang="nb-NO" b="0" dirty="0"/>
              <a:t>Ser pasienten i en helhet</a:t>
            </a:r>
          </a:p>
        </p:txBody>
      </p:sp>
    </p:spTree>
    <p:extLst>
      <p:ext uri="{BB962C8B-B14F-4D97-AF65-F5344CB8AC3E}">
        <p14:creationId xmlns:p14="http://schemas.microsoft.com/office/powerpoint/2010/main" val="402092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500"/>
                                        <p:tgtEl>
                                          <p:spTgt spid="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p:bldLst>
  </p:timing>
</p:sld>
</file>

<file path=ppt/theme/theme1.xml><?xml version="1.0" encoding="utf-8"?>
<a:theme xmlns:a="http://schemas.openxmlformats.org/drawingml/2006/main" name="SOF_Mid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OF- Nord mal.potx [Skrivebeskyttet]" id="{6A9D45D3-2DB9-4A4F-A739-458BA174EFA7}" vid="{22B2A325-CED7-48C1-AAAB-BB25631DAB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SOF- Nord mal</Template>
  <TotalTime>549</TotalTime>
  <Words>727</Words>
  <Application>Microsoft Office PowerPoint</Application>
  <PresentationFormat>Skjermfremvisning (4:3)</PresentationFormat>
  <Paragraphs>104</Paragraphs>
  <Slides>15</Slides>
  <Notes>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15</vt:i4>
      </vt:variant>
    </vt:vector>
  </HeadingPairs>
  <TitlesOfParts>
    <vt:vector size="20" baseType="lpstr">
      <vt:lpstr>Arial</vt:lpstr>
      <vt:lpstr>Calibri</vt:lpstr>
      <vt:lpstr>Cambria</vt:lpstr>
      <vt:lpstr>Wingdings</vt:lpstr>
      <vt:lpstr>SOF_Midt</vt:lpstr>
      <vt:lpstr>Faglig utvikling hos sykepleierne</vt:lpstr>
      <vt:lpstr>Prosjektmedarbeidere</vt:lpstr>
      <vt:lpstr>Bakgrunn og hensikt</vt:lpstr>
      <vt:lpstr>Metode</vt:lpstr>
      <vt:lpstr>Faglig utvikling hos sykepleierne</vt:lpstr>
      <vt:lpstr>Resultater</vt:lpstr>
      <vt:lpstr>Får farmakologisk kunnskap</vt:lpstr>
      <vt:lpstr>Oppdager nytten av verktøy</vt:lpstr>
      <vt:lpstr>Ser pasienten i en helhet</vt:lpstr>
      <vt:lpstr>Oppdager eget ansvar for observasjoner</vt:lpstr>
      <vt:lpstr>Oppøver kritisk blikk</vt:lpstr>
      <vt:lpstr>Får større tillit til egen kunnskap</vt:lpstr>
      <vt:lpstr>Blir mindre avhengig av «oppskriften»</vt:lpstr>
      <vt:lpstr>Tilført ny kunnskap</vt:lpstr>
      <vt:lpstr>Takk for oppmerksomheten</vt:lpstr>
    </vt:vector>
  </TitlesOfParts>
  <Company>Høgskolen i Nord-Trøndelag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 nybegynner til ekspert</dc:title>
  <dc:creator>Omli Ragnhild</dc:creator>
  <cp:lastModifiedBy>Lange Kirsten</cp:lastModifiedBy>
  <cp:revision>28</cp:revision>
  <cp:lastPrinted>2016-11-18T12:45:02Z</cp:lastPrinted>
  <dcterms:created xsi:type="dcterms:W3CDTF">2016-11-15T08:37:14Z</dcterms:created>
  <dcterms:modified xsi:type="dcterms:W3CDTF">2016-11-21T08:00:46Z</dcterms:modified>
</cp:coreProperties>
</file>